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5" r:id="rId5"/>
  </p:sldMasterIdLst>
  <p:notesMasterIdLst>
    <p:notesMasterId r:id="rId10"/>
  </p:notesMasterIdLst>
  <p:sldIdLst>
    <p:sldId id="263" r:id="rId6"/>
    <p:sldId id="2147470873" r:id="rId7"/>
    <p:sldId id="2147470883" r:id="rId8"/>
    <p:sldId id="21474709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C5D35-31BB-40D2-9FD5-4AA5320A20A1}" v="5" dt="2023-07-06T18:57:14.051"/>
    <p1510:client id="{CE135CA8-8083-44BF-834C-DBD3117AAC33}" v="15" dt="2023-08-11T16:55:24.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5" d="100"/>
          <a:sy n="75" d="100"/>
        </p:scale>
        <p:origin x="62" y="18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4786C-004E-4D5A-9CEA-B7BACF1CF27E}" type="datetimeFigureOut">
              <a:rPr lang="en-US" smtClean="0"/>
              <a:t>10/11/2023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4D401-F93E-4F07-9688-DE72D5DE1C5A}" type="slidenum">
              <a:rPr lang="en-US" smtClean="0"/>
              <a:t>‹#›</a:t>
            </a:fld>
            <a:endParaRPr lang="en-US"/>
          </a:p>
        </p:txBody>
      </p:sp>
    </p:spTree>
    <p:extLst>
      <p:ext uri="{BB962C8B-B14F-4D97-AF65-F5344CB8AC3E}">
        <p14:creationId xmlns:p14="http://schemas.microsoft.com/office/powerpoint/2010/main" val="307463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10/11/2023 11:59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9020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10/11/2023 11:59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2890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88931" marR="0" lvl="0" indent="0" algn="l" defTabSz="94197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10/11/2023 11:59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5392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8.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 Title">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9" name="Picture 8" descr="Icon&#10;&#10;Description automatically generated">
            <a:extLst>
              <a:ext uri="{FF2B5EF4-FFF2-40B4-BE49-F238E27FC236}">
                <a16:creationId xmlns:a16="http://schemas.microsoft.com/office/drawing/2014/main" id="{CB6D3FA3-C210-4270-964A-C6A0069D59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671100" y="0"/>
            <a:ext cx="7520900" cy="6858000"/>
          </a:xfrm>
          <a:prstGeom prst="rect">
            <a:avLst/>
          </a:prstGeom>
        </p:spPr>
      </p:pic>
    </p:spTree>
    <p:extLst>
      <p:ext uri="{BB962C8B-B14F-4D97-AF65-F5344CB8AC3E}">
        <p14:creationId xmlns:p14="http://schemas.microsoft.com/office/powerpoint/2010/main" val="370364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8" name="Title 1">
            <a:extLst>
              <a:ext uri="{FF2B5EF4-FFF2-40B4-BE49-F238E27FC236}">
                <a16:creationId xmlns:a16="http://schemas.microsoft.com/office/drawing/2014/main" id="{5F067E49-98D3-5448-AC43-06DD4CC17E57}"/>
              </a:ext>
            </a:extLst>
          </p:cNvPr>
          <p:cNvSpPr>
            <a:spLocks noGrp="1"/>
          </p:cNvSpPr>
          <p:nvPr>
            <p:ph type="title"/>
          </p:nvPr>
        </p:nvSpPr>
        <p:spPr>
          <a:xfrm>
            <a:off x="588263" y="457200"/>
            <a:ext cx="11018520" cy="276999"/>
          </a:xfrm>
        </p:spPr>
        <p:txBody>
          <a:bodyPr>
            <a:spAutoFit/>
          </a:bodyPr>
          <a:lstStyle>
            <a:lvl1pPr>
              <a:defRPr sz="1800">
                <a:solidFill>
                  <a:schemeClr val="accent4"/>
                </a:solidFill>
              </a:defRPr>
            </a:lvl1pPr>
          </a:lstStyle>
          <a:p>
            <a:r>
              <a:rPr lang="en-US"/>
              <a:t>Click to edit Master title style</a:t>
            </a:r>
          </a:p>
        </p:txBody>
      </p:sp>
    </p:spTree>
    <p:extLst>
      <p:ext uri="{BB962C8B-B14F-4D97-AF65-F5344CB8AC3E}">
        <p14:creationId xmlns:p14="http://schemas.microsoft.com/office/powerpoint/2010/main" val="12934718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94536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A963129D-F3EC-F945-829C-0FB9DDEAF9BE}"/>
              </a:ext>
            </a:extLst>
          </p:cNvPr>
          <p:cNvSpPr>
            <a:spLocks noGrp="1"/>
          </p:cNvSpPr>
          <p:nvPr>
            <p:ph type="title"/>
          </p:nvPr>
        </p:nvSpPr>
        <p:spPr>
          <a:xfrm>
            <a:off x="588263" y="457200"/>
            <a:ext cx="11018520" cy="276999"/>
          </a:xfrm>
        </p:spPr>
        <p:txBody>
          <a:bodyPr>
            <a:spAutoFit/>
          </a:bodyPr>
          <a:lstStyle>
            <a:lvl1pPr>
              <a:defRPr sz="1800"/>
            </a:lvl1pPr>
          </a:lstStyle>
          <a:p>
            <a:r>
              <a:rPr lang="en-US"/>
              <a:t>Click to edit Master title style</a:t>
            </a:r>
          </a:p>
        </p:txBody>
      </p:sp>
    </p:spTree>
    <p:extLst>
      <p:ext uri="{BB962C8B-B14F-4D97-AF65-F5344CB8AC3E}">
        <p14:creationId xmlns:p14="http://schemas.microsoft.com/office/powerpoint/2010/main" val="37029042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467447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1263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597360"/>
          </a:xfrm>
        </p:spPr>
        <p:txBody>
          <a:bodyPr>
            <a:spAutoFit/>
          </a:bodyPr>
          <a:lstStyle>
            <a:lvl1pPr marL="0" indent="0">
              <a:spcBef>
                <a:spcPts val="900"/>
              </a:spcBef>
              <a:spcAft>
                <a:spcPts val="600"/>
              </a:spcAft>
              <a:buNone/>
              <a:defRPr lang="en-US" sz="2200" dirty="0"/>
            </a:lvl1pPr>
            <a:lvl2pPr marL="173736"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597360"/>
          </a:xfrm>
        </p:spPr>
        <p:txBody>
          <a:bodyPr>
            <a:spAutoFit/>
          </a:bodyPr>
          <a:lstStyle>
            <a:lvl1pPr marL="0" indent="0">
              <a:spcBef>
                <a:spcPts val="900"/>
              </a:spcBef>
              <a:spcAft>
                <a:spcPts val="600"/>
              </a:spcAft>
              <a:buFontTx/>
              <a:buNone/>
              <a:defRPr lang="en-US" sz="2200" dirty="0"/>
            </a:lvl1pPr>
            <a:lvl2pPr marL="173736"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846ACD33-47D3-7644-BABA-D0B07D2B816D}"/>
              </a:ext>
            </a:extLst>
          </p:cNvPr>
          <p:cNvSpPr>
            <a:spLocks noGrp="1"/>
          </p:cNvSpPr>
          <p:nvPr>
            <p:ph type="title"/>
          </p:nvPr>
        </p:nvSpPr>
        <p:spPr>
          <a:xfrm>
            <a:off x="588263" y="457200"/>
            <a:ext cx="5976050" cy="276999"/>
          </a:xfrm>
        </p:spPr>
        <p:txBody>
          <a:bodyPr wrap="square">
            <a:spAutoFit/>
          </a:bodyPr>
          <a:lstStyle>
            <a:lvl1pPr>
              <a:defRPr sz="1800">
                <a:solidFill>
                  <a:schemeClr val="accent4"/>
                </a:solidFill>
              </a:defRPr>
            </a:lvl1pPr>
          </a:lstStyle>
          <a:p>
            <a:r>
              <a:rPr lang="en-US"/>
              <a:t>Click to edit Master title style</a:t>
            </a:r>
          </a:p>
        </p:txBody>
      </p:sp>
    </p:spTree>
    <p:extLst>
      <p:ext uri="{BB962C8B-B14F-4D97-AF65-F5344CB8AC3E}">
        <p14:creationId xmlns:p14="http://schemas.microsoft.com/office/powerpoint/2010/main" val="39899604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5C42E0-054F-5846-A45C-BF24CDBE6DF4}"/>
              </a:ext>
            </a:extLst>
          </p:cNvPr>
          <p:cNvSpPr>
            <a:spLocks noGrp="1"/>
          </p:cNvSpPr>
          <p:nvPr>
            <p:ph type="title"/>
          </p:nvPr>
        </p:nvSpPr>
        <p:spPr>
          <a:xfrm>
            <a:off x="588263" y="457200"/>
            <a:ext cx="5976050" cy="276999"/>
          </a:xfrm>
        </p:spPr>
        <p:txBody>
          <a:bodyPr wrap="square">
            <a:spAutoFit/>
          </a:bodyPr>
          <a:lstStyle>
            <a:lvl1pPr>
              <a:defRPr sz="1800">
                <a:solidFill>
                  <a:schemeClr val="accent4"/>
                </a:solidFill>
              </a:defRPr>
            </a:lvl1pPr>
          </a:lstStyle>
          <a:p>
            <a:r>
              <a:rPr lang="en-US"/>
              <a:t>Click to edit Master title style</a:t>
            </a:r>
          </a:p>
        </p:txBody>
      </p:sp>
      <p:sp>
        <p:nvSpPr>
          <p:cNvPr id="9" name="Text Placeholder 7">
            <a:extLst>
              <a:ext uri="{FF2B5EF4-FFF2-40B4-BE49-F238E27FC236}">
                <a16:creationId xmlns:a16="http://schemas.microsoft.com/office/drawing/2014/main" id="{E91A03EB-6F5B-D34E-A89C-2DEAECFDC5DF}"/>
              </a:ext>
            </a:extLst>
          </p:cNvPr>
          <p:cNvSpPr>
            <a:spLocks noGrp="1"/>
          </p:cNvSpPr>
          <p:nvPr>
            <p:ph type="body" sz="quarter" idx="14"/>
          </p:nvPr>
        </p:nvSpPr>
        <p:spPr>
          <a:xfrm>
            <a:off x="584199" y="1151134"/>
            <a:ext cx="11025189" cy="1628138"/>
          </a:xfrm>
        </p:spPr>
        <p:txBody>
          <a:bodyPr wrap="square">
            <a:spAutoFit/>
          </a:bodyPr>
          <a:lstStyle>
            <a:lvl1pPr marL="0" indent="0">
              <a:spcBef>
                <a:spcPts val="1200"/>
              </a:spcBef>
              <a:spcAft>
                <a:spcPts val="600"/>
              </a:spcAft>
              <a:buNone/>
              <a:defRPr lang="en-US" sz="2200" dirty="0"/>
            </a:lvl1pPr>
            <a:lvl2pPr marL="342900" indent="-171450">
              <a:defRPr lang="en-US" sz="2000" dirty="0"/>
            </a:lvl2pPr>
            <a:lvl3pPr marL="514350" indent="-171450">
              <a:defRPr lang="en-US" sz="1600" dirty="0"/>
            </a:lvl3pPr>
            <a:lvl4pPr marL="666750" indent="-152400">
              <a:defRPr lang="en-US" sz="1400" dirty="0"/>
            </a:lvl4pPr>
            <a:lvl5pPr marL="793750" indent="-120650">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8944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276999"/>
          </a:xfrm>
        </p:spPr>
        <p:txBody>
          <a:bodyPr>
            <a:spAutoFit/>
          </a:bodyPr>
          <a:lstStyle>
            <a:lvl1pPr>
              <a:defRPr sz="1800">
                <a:solidFill>
                  <a:schemeClr val="accent4"/>
                </a:solidFill>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71227"/>
          </a:xfrm>
        </p:spPr>
        <p:txBody>
          <a:bodyPr>
            <a:spAutoFit/>
          </a:bodyPr>
          <a:lstStyle>
            <a:lvl1pPr marL="0" indent="0">
              <a:spcBef>
                <a:spcPts val="900"/>
              </a:spcBef>
              <a:spcAft>
                <a:spcPts val="600"/>
              </a:spcAft>
              <a:buNone/>
              <a:defRPr lang="en-US" sz="2200" dirty="0"/>
            </a:lvl1pPr>
            <a:lvl2pPr marL="173736" indent="-171450">
              <a:defRPr lang="en-US" sz="2200"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96829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 Bullet with Subheads">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BDAA22AA-A9A3-EA4F-96B1-2E78E72DF02C}"/>
              </a:ext>
            </a:extLst>
          </p:cNvPr>
          <p:cNvSpPr/>
          <p:nvPr userDrawn="1"/>
        </p:nvSpPr>
        <p:spPr bwMode="auto">
          <a:xfrm>
            <a:off x="6858000" y="0"/>
            <a:ext cx="5334000" cy="6858000"/>
          </a:xfrm>
          <a:prstGeom prst="round2SameRect">
            <a:avLst>
              <a:gd name="adj1" fmla="val 0"/>
              <a:gd name="adj2" fmla="val 0"/>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4BCD6B41-70D8-E644-8474-71909CF4558D}"/>
              </a:ext>
            </a:extLst>
          </p:cNvPr>
          <p:cNvGrpSpPr/>
          <p:nvPr userDrawn="1"/>
        </p:nvGrpSpPr>
        <p:grpSpPr>
          <a:xfrm>
            <a:off x="7254798" y="457200"/>
            <a:ext cx="4643515" cy="5924382"/>
            <a:chOff x="7541440" y="1377590"/>
            <a:chExt cx="4065339" cy="5186722"/>
          </a:xfrm>
        </p:grpSpPr>
        <p:sp>
          <p:nvSpPr>
            <p:cNvPr id="4" name="Round Same Side Corner Rectangle 3">
              <a:extLst>
                <a:ext uri="{FF2B5EF4-FFF2-40B4-BE49-F238E27FC236}">
                  <a16:creationId xmlns:a16="http://schemas.microsoft.com/office/drawing/2014/main" id="{E29F6AA5-63CD-F440-AFE5-8C159CF3013C}"/>
                </a:ext>
              </a:extLst>
            </p:cNvPr>
            <p:cNvSpPr/>
            <p:nvPr userDrawn="1"/>
          </p:nvSpPr>
          <p:spPr bwMode="auto">
            <a:xfrm rot="10800000">
              <a:off x="7541440" y="1377590"/>
              <a:ext cx="4065339" cy="5186722"/>
            </a:xfrm>
            <a:prstGeom prst="round2SameRect">
              <a:avLst>
                <a:gd name="adj1" fmla="val 50000"/>
                <a:gd name="adj2" fmla="val 0"/>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1397088D-C990-8F49-BABC-E7CA5861F55B}"/>
                </a:ext>
              </a:extLst>
            </p:cNvPr>
            <p:cNvSpPr/>
            <p:nvPr userDrawn="1"/>
          </p:nvSpPr>
          <p:spPr bwMode="auto">
            <a:xfrm>
              <a:off x="7541440" y="4209443"/>
              <a:ext cx="2032669" cy="235486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34294"/>
          </a:xfrm>
        </p:spPr>
        <p:txBody>
          <a:bodyPr>
            <a:spAutoFit/>
          </a:bodyPr>
          <a:lstStyle>
            <a:lvl1pPr marL="0" indent="0">
              <a:spcBef>
                <a:spcPts val="900"/>
              </a:spcBef>
              <a:spcAft>
                <a:spcPts val="600"/>
              </a:spcAft>
              <a:buNone/>
              <a:defRPr lang="en-US" sz="2200" dirty="0"/>
            </a:lvl1pPr>
            <a:lvl2pPr marL="173736" indent="-173736">
              <a:tabLst/>
              <a:defRPr lang="en-US" sz="2200"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7540744" y="1436688"/>
            <a:ext cx="3588810" cy="738664"/>
          </a:xfrm>
        </p:spPr>
        <p:txBody>
          <a:bodyPr anchor="t"/>
          <a:lstStyle>
            <a:lvl1pPr marL="0" indent="0">
              <a:spcBef>
                <a:spcPts val="0"/>
              </a:spcBef>
              <a:buNone/>
              <a:defRPr sz="2400">
                <a:solidFill>
                  <a:schemeClr val="bg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7540744" y="2423160"/>
            <a:ext cx="3588810" cy="3645203"/>
          </a:xfrm>
        </p:spPr>
        <p:txBody>
          <a:bodyPr wrap="square">
            <a:noAutofit/>
          </a:bodyPr>
          <a:lstStyle>
            <a:lvl1pPr marL="0" indent="0">
              <a:spcBef>
                <a:spcPts val="900"/>
              </a:spcBef>
              <a:spcAft>
                <a:spcPts val="600"/>
              </a:spcAft>
              <a:buNone/>
              <a:defRPr lang="en-US" sz="1800" dirty="0">
                <a:solidFill>
                  <a:schemeClr val="bg1"/>
                </a:solidFill>
              </a:defRPr>
            </a:lvl1pPr>
            <a:lvl2pPr marL="173736" indent="-171450">
              <a:spcBef>
                <a:spcPts val="600"/>
              </a:spcBef>
              <a:spcAft>
                <a:spcPts val="600"/>
              </a:spcAft>
              <a:defRPr lang="en-US" sz="1600" dirty="0">
                <a:solidFill>
                  <a:schemeClr val="bg1"/>
                </a:solidFill>
              </a:defRPr>
            </a:lvl2pPr>
            <a:lvl3pPr marL="514350" indent="-171450">
              <a:defRPr lang="en-US" sz="1200" dirty="0">
                <a:solidFill>
                  <a:schemeClr val="bg1"/>
                </a:solidFill>
              </a:defRPr>
            </a:lvl3pPr>
            <a:lvl4pPr marL="685800" indent="-136525">
              <a:defRPr lang="en-US" sz="1100" dirty="0">
                <a:solidFill>
                  <a:schemeClr val="bg1"/>
                </a:solidFill>
              </a:defRPr>
            </a:lvl4pPr>
            <a:lvl5pPr marL="793750" indent="-120650">
              <a:defRPr lang="en-US" sz="11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CAE5D97-5D2A-154C-90A1-5B0AB0A6F483}"/>
              </a:ext>
            </a:extLst>
          </p:cNvPr>
          <p:cNvSpPr>
            <a:spLocks noGrp="1"/>
          </p:cNvSpPr>
          <p:nvPr>
            <p:ph type="title"/>
          </p:nvPr>
        </p:nvSpPr>
        <p:spPr>
          <a:xfrm>
            <a:off x="588263" y="457200"/>
            <a:ext cx="5215637" cy="276999"/>
          </a:xfrm>
        </p:spPr>
        <p:txBody>
          <a:bodyPr wrap="square">
            <a:spAutoFit/>
          </a:bodyPr>
          <a:lstStyle>
            <a:lvl1pPr>
              <a:defRPr sz="1800">
                <a:solidFill>
                  <a:schemeClr val="accent4"/>
                </a:solidFill>
              </a:defRPr>
            </a:lvl1pPr>
          </a:lstStyle>
          <a:p>
            <a:r>
              <a:rPr lang="en-US"/>
              <a:t>Click to edit Master title style</a:t>
            </a:r>
          </a:p>
        </p:txBody>
      </p:sp>
      <p:grpSp>
        <p:nvGrpSpPr>
          <p:cNvPr id="16" name="Group 15">
            <a:extLst>
              <a:ext uri="{FF2B5EF4-FFF2-40B4-BE49-F238E27FC236}">
                <a16:creationId xmlns:a16="http://schemas.microsoft.com/office/drawing/2014/main" id="{3E241078-F426-5B4D-92B5-7F9690ECA856}"/>
              </a:ext>
            </a:extLst>
          </p:cNvPr>
          <p:cNvGrpSpPr/>
          <p:nvPr userDrawn="1"/>
        </p:nvGrpSpPr>
        <p:grpSpPr>
          <a:xfrm rot="5400000">
            <a:off x="7521741" y="802812"/>
            <a:ext cx="542354" cy="504348"/>
            <a:chOff x="10774173" y="-3124338"/>
            <a:chExt cx="3638740" cy="3383748"/>
          </a:xfrm>
        </p:grpSpPr>
        <p:sp>
          <p:nvSpPr>
            <p:cNvPr id="17" name="Graphic 4">
              <a:extLst>
                <a:ext uri="{FF2B5EF4-FFF2-40B4-BE49-F238E27FC236}">
                  <a16:creationId xmlns:a16="http://schemas.microsoft.com/office/drawing/2014/main" id="{8227C953-A51B-B840-A677-270E9A8DFF2D}"/>
                </a:ext>
              </a:extLst>
            </p:cNvPr>
            <p:cNvSpPr/>
            <p:nvPr userDrawn="1"/>
          </p:nvSpPr>
          <p:spPr>
            <a:xfrm>
              <a:off x="10774173" y="-3124338"/>
              <a:ext cx="2076045"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F4BFEA36-7558-AF44-B713-DCAD09A402CC}"/>
                </a:ext>
              </a:extLst>
            </p:cNvPr>
            <p:cNvSpPr/>
            <p:nvPr userDrawn="1"/>
          </p:nvSpPr>
          <p:spPr>
            <a:xfrm>
              <a:off x="12336872" y="-3124338"/>
              <a:ext cx="2076041"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chemeClr val="tx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555523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20">
          <p15:clr>
            <a:srgbClr val="5ACBF0"/>
          </p15:clr>
        </p15:guide>
        <p15:guide id="4" pos="3656">
          <p15:clr>
            <a:srgbClr val="5ACBF0"/>
          </p15:clr>
        </p15:guide>
        <p15:guide id="5" pos="4320">
          <p15:clr>
            <a:srgbClr val="5ACBF0"/>
          </p15:clr>
        </p15:guide>
        <p15:guide id="7" orient="horz" pos="91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wo Column Bullet with Subheads">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BDAA22AA-A9A3-EA4F-96B1-2E78E72DF02C}"/>
              </a:ext>
            </a:extLst>
          </p:cNvPr>
          <p:cNvSpPr/>
          <p:nvPr userDrawn="1"/>
        </p:nvSpPr>
        <p:spPr bwMode="auto">
          <a:xfrm>
            <a:off x="6858000" y="0"/>
            <a:ext cx="5334000" cy="6858000"/>
          </a:xfrm>
          <a:prstGeom prst="round2SameRect">
            <a:avLst>
              <a:gd name="adj1" fmla="val 0"/>
              <a:gd name="adj2" fmla="val 0"/>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4BCD6B41-70D8-E644-8474-71909CF4558D}"/>
              </a:ext>
            </a:extLst>
          </p:cNvPr>
          <p:cNvGrpSpPr/>
          <p:nvPr userDrawn="1"/>
        </p:nvGrpSpPr>
        <p:grpSpPr>
          <a:xfrm>
            <a:off x="7254798" y="457200"/>
            <a:ext cx="4643515" cy="5924382"/>
            <a:chOff x="7541440" y="1377590"/>
            <a:chExt cx="4065339" cy="5186722"/>
          </a:xfrm>
        </p:grpSpPr>
        <p:sp>
          <p:nvSpPr>
            <p:cNvPr id="4" name="Round Same Side Corner Rectangle 3">
              <a:extLst>
                <a:ext uri="{FF2B5EF4-FFF2-40B4-BE49-F238E27FC236}">
                  <a16:creationId xmlns:a16="http://schemas.microsoft.com/office/drawing/2014/main" id="{E29F6AA5-63CD-F440-AFE5-8C159CF3013C}"/>
                </a:ext>
              </a:extLst>
            </p:cNvPr>
            <p:cNvSpPr/>
            <p:nvPr userDrawn="1"/>
          </p:nvSpPr>
          <p:spPr bwMode="auto">
            <a:xfrm rot="10800000">
              <a:off x="7541440" y="1377590"/>
              <a:ext cx="4065339" cy="5186722"/>
            </a:xfrm>
            <a:prstGeom prst="round2SameRect">
              <a:avLst>
                <a:gd name="adj1" fmla="val 50000"/>
                <a:gd name="adj2" fmla="val 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1397088D-C990-8F49-BABC-E7CA5861F55B}"/>
                </a:ext>
              </a:extLst>
            </p:cNvPr>
            <p:cNvSpPr/>
            <p:nvPr userDrawn="1"/>
          </p:nvSpPr>
          <p:spPr bwMode="auto">
            <a:xfrm>
              <a:off x="7541440" y="4209443"/>
              <a:ext cx="2032669" cy="235486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7540744" y="1436688"/>
            <a:ext cx="3588810" cy="738664"/>
          </a:xfrm>
        </p:spPr>
        <p:txBody>
          <a:bodyPr anchor="t"/>
          <a:lstStyle>
            <a:lvl1pPr marL="0" indent="0">
              <a:spcBef>
                <a:spcPts val="0"/>
              </a:spcBef>
              <a:buNone/>
              <a:defRPr sz="2400">
                <a:solidFill>
                  <a:schemeClr val="tx2"/>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7540744" y="2423160"/>
            <a:ext cx="3588810" cy="3645203"/>
          </a:xfrm>
        </p:spPr>
        <p:txBody>
          <a:bodyPr wrap="square">
            <a:noAutofit/>
          </a:bodyPr>
          <a:lstStyle>
            <a:lvl1pPr marL="0" indent="0">
              <a:spcBef>
                <a:spcPts val="900"/>
              </a:spcBef>
              <a:spcAft>
                <a:spcPts val="600"/>
              </a:spcAft>
              <a:buNone/>
              <a:defRPr lang="en-US" sz="1800" dirty="0">
                <a:solidFill>
                  <a:schemeClr val="tx2"/>
                </a:solidFill>
              </a:defRPr>
            </a:lvl1pPr>
            <a:lvl2pPr marL="173736" indent="-171450">
              <a:spcBef>
                <a:spcPts val="600"/>
              </a:spcBef>
              <a:spcAft>
                <a:spcPts val="600"/>
              </a:spcAft>
              <a:defRPr lang="en-US" sz="1600" dirty="0">
                <a:solidFill>
                  <a:schemeClr val="tx2"/>
                </a:solidFill>
              </a:defRPr>
            </a:lvl2pPr>
            <a:lvl3pPr marL="514350" indent="-171450">
              <a:defRPr lang="en-US" sz="1200" dirty="0">
                <a:solidFill>
                  <a:schemeClr val="tx2"/>
                </a:solidFill>
              </a:defRPr>
            </a:lvl3pPr>
            <a:lvl4pPr marL="685800" indent="-136525">
              <a:defRPr lang="en-US" sz="1100" dirty="0">
                <a:solidFill>
                  <a:schemeClr val="tx2"/>
                </a:solidFill>
              </a:defRPr>
            </a:lvl4pPr>
            <a:lvl5pPr marL="793750" indent="-120650">
              <a:defRPr lang="en-US" sz="1100" dirty="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D14E9184-E9DC-DB44-B361-9517B7EBE459}"/>
              </a:ext>
            </a:extLst>
          </p:cNvPr>
          <p:cNvSpPr>
            <a:spLocks noGrp="1"/>
          </p:cNvSpPr>
          <p:nvPr>
            <p:ph type="title"/>
          </p:nvPr>
        </p:nvSpPr>
        <p:spPr>
          <a:xfrm>
            <a:off x="588263" y="457200"/>
            <a:ext cx="5976050" cy="276999"/>
          </a:xfrm>
        </p:spPr>
        <p:txBody>
          <a:bodyPr wrap="square">
            <a:spAutoFit/>
          </a:bodyPr>
          <a:lstStyle>
            <a:lvl1pPr>
              <a:defRPr sz="1800">
                <a:solidFill>
                  <a:schemeClr val="accent4"/>
                </a:solidFill>
              </a:defRPr>
            </a:lvl1pPr>
          </a:lstStyle>
          <a:p>
            <a:r>
              <a:rPr lang="en-US"/>
              <a:t>Click to edit Master title style</a:t>
            </a:r>
          </a:p>
        </p:txBody>
      </p:sp>
      <p:sp>
        <p:nvSpPr>
          <p:cNvPr id="16" name="Text Placeholder 7">
            <a:extLst>
              <a:ext uri="{FF2B5EF4-FFF2-40B4-BE49-F238E27FC236}">
                <a16:creationId xmlns:a16="http://schemas.microsoft.com/office/drawing/2014/main" id="{78259FE9-0600-604B-ABF1-6F70A91DF29F}"/>
              </a:ext>
            </a:extLst>
          </p:cNvPr>
          <p:cNvSpPr>
            <a:spLocks noGrp="1"/>
          </p:cNvSpPr>
          <p:nvPr>
            <p:ph type="body" sz="quarter" idx="14"/>
          </p:nvPr>
        </p:nvSpPr>
        <p:spPr>
          <a:xfrm>
            <a:off x="584200" y="2084388"/>
            <a:ext cx="5219700" cy="1634294"/>
          </a:xfrm>
        </p:spPr>
        <p:txBody>
          <a:bodyPr>
            <a:spAutoFit/>
          </a:bodyPr>
          <a:lstStyle>
            <a:lvl1pPr marL="0" indent="0">
              <a:spcBef>
                <a:spcPts val="900"/>
              </a:spcBef>
              <a:spcAft>
                <a:spcPts val="600"/>
              </a:spcAft>
              <a:buNone/>
              <a:defRPr lang="en-US" sz="2200" dirty="0"/>
            </a:lvl1pPr>
            <a:lvl2pPr marL="173736" indent="-173736">
              <a:tabLst/>
              <a:defRPr lang="en-US" sz="2200"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a:extLst>
              <a:ext uri="{FF2B5EF4-FFF2-40B4-BE49-F238E27FC236}">
                <a16:creationId xmlns:a16="http://schemas.microsoft.com/office/drawing/2014/main" id="{E24AB9D4-5F3B-A242-B9CF-38CD5FE636C4}"/>
              </a:ext>
            </a:extLst>
          </p:cNvPr>
          <p:cNvGrpSpPr/>
          <p:nvPr userDrawn="1"/>
        </p:nvGrpSpPr>
        <p:grpSpPr>
          <a:xfrm rot="5400000">
            <a:off x="7521741" y="802812"/>
            <a:ext cx="542354" cy="504348"/>
            <a:chOff x="10774173" y="-3124338"/>
            <a:chExt cx="3638740" cy="3383748"/>
          </a:xfrm>
        </p:grpSpPr>
        <p:sp>
          <p:nvSpPr>
            <p:cNvPr id="18" name="Graphic 4">
              <a:extLst>
                <a:ext uri="{FF2B5EF4-FFF2-40B4-BE49-F238E27FC236}">
                  <a16:creationId xmlns:a16="http://schemas.microsoft.com/office/drawing/2014/main" id="{C8843338-3517-EC4B-B6FB-C0B5C8007FAD}"/>
                </a:ext>
              </a:extLst>
            </p:cNvPr>
            <p:cNvSpPr/>
            <p:nvPr userDrawn="1"/>
          </p:nvSpPr>
          <p:spPr>
            <a:xfrm>
              <a:off x="10774173" y="-3124338"/>
              <a:ext cx="2076045"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AA7A8278-13BF-F448-ADD0-4A6CF4D842EB}"/>
                </a:ext>
              </a:extLst>
            </p:cNvPr>
            <p:cNvSpPr/>
            <p:nvPr userDrawn="1"/>
          </p:nvSpPr>
          <p:spPr>
            <a:xfrm>
              <a:off x="12336872" y="-3124338"/>
              <a:ext cx="2076041"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chemeClr val="accent2">
                <a:lumMod val="5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63083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20">
          <p15:clr>
            <a:srgbClr val="5ACBF0"/>
          </p15:clr>
        </p15:guide>
        <p15:guide id="4" pos="3656">
          <p15:clr>
            <a:srgbClr val="5ACBF0"/>
          </p15:clr>
        </p15:guide>
        <p15:guide id="5" pos="4320">
          <p15:clr>
            <a:srgbClr val="5ACBF0"/>
          </p15:clr>
        </p15:guide>
        <p15:guide id="7" orient="horz" pos="91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043" y="585788"/>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5"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6"/>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0" y="0"/>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724500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wo Column Bullet with Subheads">
    <p:spTree>
      <p:nvGrpSpPr>
        <p:cNvPr id="1" name=""/>
        <p:cNvGrpSpPr/>
        <p:nvPr/>
      </p:nvGrpSpPr>
      <p:grpSpPr>
        <a:xfrm>
          <a:off x="0" y="0"/>
          <a:ext cx="0" cy="0"/>
          <a:chOff x="0" y="0"/>
          <a:chExt cx="0" cy="0"/>
        </a:xfrm>
      </p:grpSpPr>
      <p:sp>
        <p:nvSpPr>
          <p:cNvPr id="14" name="Round Same Side Corner Rectangle 13">
            <a:extLst>
              <a:ext uri="{FF2B5EF4-FFF2-40B4-BE49-F238E27FC236}">
                <a16:creationId xmlns:a16="http://schemas.microsoft.com/office/drawing/2014/main" id="{BDAA22AA-A9A3-EA4F-96B1-2E78E72DF02C}"/>
              </a:ext>
            </a:extLst>
          </p:cNvPr>
          <p:cNvSpPr/>
          <p:nvPr userDrawn="1"/>
        </p:nvSpPr>
        <p:spPr bwMode="auto">
          <a:xfrm>
            <a:off x="6858000" y="0"/>
            <a:ext cx="5334000" cy="6858000"/>
          </a:xfrm>
          <a:prstGeom prst="round2SameRect">
            <a:avLst>
              <a:gd name="adj1" fmla="val 0"/>
              <a:gd name="adj2" fmla="val 0"/>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nvGrpSpPr>
          <p:cNvPr id="7" name="Group 6">
            <a:extLst>
              <a:ext uri="{FF2B5EF4-FFF2-40B4-BE49-F238E27FC236}">
                <a16:creationId xmlns:a16="http://schemas.microsoft.com/office/drawing/2014/main" id="{4BCD6B41-70D8-E644-8474-71909CF4558D}"/>
              </a:ext>
            </a:extLst>
          </p:cNvPr>
          <p:cNvGrpSpPr/>
          <p:nvPr userDrawn="1"/>
        </p:nvGrpSpPr>
        <p:grpSpPr>
          <a:xfrm>
            <a:off x="7254798" y="457200"/>
            <a:ext cx="4643515" cy="5924382"/>
            <a:chOff x="7541440" y="1377590"/>
            <a:chExt cx="4065339" cy="5186722"/>
          </a:xfrm>
        </p:grpSpPr>
        <p:sp>
          <p:nvSpPr>
            <p:cNvPr id="4" name="Round Same Side Corner Rectangle 3">
              <a:extLst>
                <a:ext uri="{FF2B5EF4-FFF2-40B4-BE49-F238E27FC236}">
                  <a16:creationId xmlns:a16="http://schemas.microsoft.com/office/drawing/2014/main" id="{E29F6AA5-63CD-F440-AFE5-8C159CF3013C}"/>
                </a:ext>
              </a:extLst>
            </p:cNvPr>
            <p:cNvSpPr/>
            <p:nvPr userDrawn="1"/>
          </p:nvSpPr>
          <p:spPr bwMode="auto">
            <a:xfrm rot="10800000">
              <a:off x="7541440" y="1377590"/>
              <a:ext cx="4065339" cy="5186722"/>
            </a:xfrm>
            <a:prstGeom prst="round2SameRect">
              <a:avLst>
                <a:gd name="adj1" fmla="val 50000"/>
                <a:gd name="adj2" fmla="val 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6" name="Rectangle 5">
              <a:extLst>
                <a:ext uri="{FF2B5EF4-FFF2-40B4-BE49-F238E27FC236}">
                  <a16:creationId xmlns:a16="http://schemas.microsoft.com/office/drawing/2014/main" id="{1397088D-C990-8F49-BABC-E7CA5861F55B}"/>
                </a:ext>
              </a:extLst>
            </p:cNvPr>
            <p:cNvSpPr/>
            <p:nvPr userDrawn="1"/>
          </p:nvSpPr>
          <p:spPr bwMode="auto">
            <a:xfrm>
              <a:off x="7541440" y="4209443"/>
              <a:ext cx="2032669" cy="235486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7540744" y="1436688"/>
            <a:ext cx="3588810" cy="738664"/>
          </a:xfrm>
        </p:spPr>
        <p:txBody>
          <a:bodyPr anchor="t"/>
          <a:lstStyle>
            <a:lvl1pPr marL="0" indent="0">
              <a:spcBef>
                <a:spcPts val="0"/>
              </a:spcBef>
              <a:buNone/>
              <a:defRPr sz="2400">
                <a:solidFill>
                  <a:schemeClr val="bg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7540744" y="2426159"/>
            <a:ext cx="3588810" cy="3645203"/>
          </a:xfrm>
        </p:spPr>
        <p:txBody>
          <a:bodyPr wrap="square">
            <a:noAutofit/>
          </a:bodyPr>
          <a:lstStyle>
            <a:lvl1pPr marL="0" indent="0">
              <a:spcBef>
                <a:spcPts val="900"/>
              </a:spcBef>
              <a:spcAft>
                <a:spcPts val="600"/>
              </a:spcAft>
              <a:buNone/>
              <a:defRPr lang="en-US" sz="1800" dirty="0">
                <a:solidFill>
                  <a:schemeClr val="bg1"/>
                </a:solidFill>
              </a:defRPr>
            </a:lvl1pPr>
            <a:lvl2pPr marL="173736" indent="-171450">
              <a:spcBef>
                <a:spcPts val="600"/>
              </a:spcBef>
              <a:spcAft>
                <a:spcPts val="600"/>
              </a:spcAft>
              <a:defRPr lang="en-US" sz="1600" dirty="0">
                <a:solidFill>
                  <a:schemeClr val="bg1"/>
                </a:solidFill>
              </a:defRPr>
            </a:lvl2pPr>
            <a:lvl3pPr marL="514350" indent="-171450">
              <a:defRPr lang="en-US" sz="1200" dirty="0">
                <a:solidFill>
                  <a:schemeClr val="bg1"/>
                </a:solidFill>
              </a:defRPr>
            </a:lvl3pPr>
            <a:lvl4pPr marL="685800" indent="-136525">
              <a:defRPr lang="en-US" sz="1100" dirty="0">
                <a:solidFill>
                  <a:schemeClr val="bg1"/>
                </a:solidFill>
              </a:defRPr>
            </a:lvl4pPr>
            <a:lvl5pPr marL="793750" indent="-120650">
              <a:defRPr lang="en-US" sz="1100"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D14E9184-E9DC-DB44-B361-9517B7EBE459}"/>
              </a:ext>
            </a:extLst>
          </p:cNvPr>
          <p:cNvSpPr>
            <a:spLocks noGrp="1"/>
          </p:cNvSpPr>
          <p:nvPr>
            <p:ph type="title"/>
          </p:nvPr>
        </p:nvSpPr>
        <p:spPr>
          <a:xfrm>
            <a:off x="588263" y="457200"/>
            <a:ext cx="5976050" cy="276999"/>
          </a:xfrm>
        </p:spPr>
        <p:txBody>
          <a:bodyPr wrap="square">
            <a:spAutoFit/>
          </a:bodyPr>
          <a:lstStyle>
            <a:lvl1pPr>
              <a:defRPr sz="1800">
                <a:solidFill>
                  <a:schemeClr val="accent4"/>
                </a:solidFill>
              </a:defRPr>
            </a:lvl1pPr>
          </a:lstStyle>
          <a:p>
            <a:r>
              <a:rPr lang="en-US"/>
              <a:t>Click to edit Master title style</a:t>
            </a:r>
          </a:p>
        </p:txBody>
      </p:sp>
      <p:sp>
        <p:nvSpPr>
          <p:cNvPr id="16" name="Text Placeholder 7">
            <a:extLst>
              <a:ext uri="{FF2B5EF4-FFF2-40B4-BE49-F238E27FC236}">
                <a16:creationId xmlns:a16="http://schemas.microsoft.com/office/drawing/2014/main" id="{78259FE9-0600-604B-ABF1-6F70A91DF29F}"/>
              </a:ext>
            </a:extLst>
          </p:cNvPr>
          <p:cNvSpPr>
            <a:spLocks noGrp="1"/>
          </p:cNvSpPr>
          <p:nvPr>
            <p:ph type="body" sz="quarter" idx="14"/>
          </p:nvPr>
        </p:nvSpPr>
        <p:spPr>
          <a:xfrm>
            <a:off x="584200" y="2084388"/>
            <a:ext cx="5219700" cy="1634294"/>
          </a:xfrm>
        </p:spPr>
        <p:txBody>
          <a:bodyPr>
            <a:spAutoFit/>
          </a:bodyPr>
          <a:lstStyle>
            <a:lvl1pPr marL="0" indent="0">
              <a:spcBef>
                <a:spcPts val="900"/>
              </a:spcBef>
              <a:spcAft>
                <a:spcPts val="600"/>
              </a:spcAft>
              <a:buNone/>
              <a:defRPr lang="en-US" sz="2200" dirty="0"/>
            </a:lvl1pPr>
            <a:lvl2pPr marL="173736" indent="-173736">
              <a:tabLst/>
              <a:defRPr lang="en-US" sz="2200"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 name="Group 16">
            <a:extLst>
              <a:ext uri="{FF2B5EF4-FFF2-40B4-BE49-F238E27FC236}">
                <a16:creationId xmlns:a16="http://schemas.microsoft.com/office/drawing/2014/main" id="{766E674B-09F2-014C-81CC-F81D981D8C3C}"/>
              </a:ext>
            </a:extLst>
          </p:cNvPr>
          <p:cNvGrpSpPr/>
          <p:nvPr userDrawn="1"/>
        </p:nvGrpSpPr>
        <p:grpSpPr>
          <a:xfrm rot="5400000">
            <a:off x="7521741" y="802812"/>
            <a:ext cx="542354" cy="504348"/>
            <a:chOff x="10774173" y="-3124338"/>
            <a:chExt cx="3638740" cy="3383748"/>
          </a:xfrm>
        </p:grpSpPr>
        <p:sp>
          <p:nvSpPr>
            <p:cNvPr id="18" name="Graphic 4">
              <a:extLst>
                <a:ext uri="{FF2B5EF4-FFF2-40B4-BE49-F238E27FC236}">
                  <a16:creationId xmlns:a16="http://schemas.microsoft.com/office/drawing/2014/main" id="{24C04E28-15F5-194D-83E7-1BC88F4EF770}"/>
                </a:ext>
              </a:extLst>
            </p:cNvPr>
            <p:cNvSpPr/>
            <p:nvPr userDrawn="1"/>
          </p:nvSpPr>
          <p:spPr>
            <a:xfrm>
              <a:off x="10774173" y="-3124338"/>
              <a:ext cx="2076045"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CF09562-0F1E-7D44-A494-0BE3706EACDD}"/>
                </a:ext>
              </a:extLst>
            </p:cNvPr>
            <p:cNvSpPr/>
            <p:nvPr userDrawn="1"/>
          </p:nvSpPr>
          <p:spPr>
            <a:xfrm>
              <a:off x="12336872" y="-3124338"/>
              <a:ext cx="2076041"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chemeClr val="accent3">
                <a:lumMod val="5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497001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20">
          <p15:clr>
            <a:srgbClr val="5ACBF0"/>
          </p15:clr>
        </p15:guide>
        <p15:guide id="4" pos="3656">
          <p15:clr>
            <a:srgbClr val="5ACBF0"/>
          </p15:clr>
        </p15:guide>
        <p15:guide id="5" pos="4320">
          <p15:clr>
            <a:srgbClr val="5ACBF0"/>
          </p15:clr>
        </p15:guide>
        <p15:guide id="7" orient="horz" pos="912">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72402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345076"/>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13047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22573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446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49438830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454964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34833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6406470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 Title square photo placehold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861522-4B83-496F-B783-60079A7F201B}"/>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13" name="Picture 12">
            <a:extLst>
              <a:ext uri="{FF2B5EF4-FFF2-40B4-BE49-F238E27FC236}">
                <a16:creationId xmlns:a16="http://schemas.microsoft.com/office/drawing/2014/main" id="{ED2EF16D-D401-4DD1-BD2B-1417889AD2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043" y="585788"/>
            <a:ext cx="2308795" cy="294139"/>
          </a:xfrm>
          <a:prstGeom prst="rect">
            <a:avLst/>
          </a:prstGeom>
        </p:spPr>
      </p:pic>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1F9ED9A-FBBB-45FF-A5CF-ED4786662DCE}"/>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01218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8502072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0486267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2666350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18708594"/>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7944767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304523"/>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127322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6219116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23424056"/>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7175534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quare photo placehol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8" name="Group 7">
            <a:extLst>
              <a:ext uri="{FF2B5EF4-FFF2-40B4-BE49-F238E27FC236}">
                <a16:creationId xmlns:a16="http://schemas.microsoft.com/office/drawing/2014/main" id="{64913CEA-C43B-4E3B-AE2A-5F44288BCBBB}"/>
              </a:ext>
            </a:extLst>
          </p:cNvPr>
          <p:cNvGrpSpPr/>
          <p:nvPr userDrawn="1"/>
        </p:nvGrpSpPr>
        <p:grpSpPr bwMode="black">
          <a:xfrm>
            <a:off x="582043" y="585788"/>
            <a:ext cx="2308795" cy="294139"/>
            <a:chOff x="582043" y="585788"/>
            <a:chExt cx="2308795" cy="294139"/>
          </a:xfrm>
        </p:grpSpPr>
        <p:pic>
          <p:nvPicPr>
            <p:cNvPr id="9" name="Picture 8">
              <a:extLst>
                <a:ext uri="{FF2B5EF4-FFF2-40B4-BE49-F238E27FC236}">
                  <a16:creationId xmlns:a16="http://schemas.microsoft.com/office/drawing/2014/main" id="{323B6B2C-935A-48E1-9234-20A9CF488160}"/>
                </a:ext>
              </a:extLst>
            </p:cNvPr>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r="85089"/>
            <a:stretch/>
          </p:blipFill>
          <p:spPr bwMode="black">
            <a:xfrm>
              <a:off x="582043" y="585788"/>
              <a:ext cx="344263" cy="294139"/>
            </a:xfrm>
            <a:prstGeom prst="rect">
              <a:avLst/>
            </a:prstGeom>
          </p:spPr>
        </p:pic>
        <p:pic>
          <p:nvPicPr>
            <p:cNvPr id="10" name="Picture 9">
              <a:extLst>
                <a:ext uri="{FF2B5EF4-FFF2-40B4-BE49-F238E27FC236}">
                  <a16:creationId xmlns:a16="http://schemas.microsoft.com/office/drawing/2014/main" id="{BB5C68CB-B9DE-4230-A702-903A205A042A}"/>
                </a:ext>
              </a:extLst>
            </p:cNvPr>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14911"/>
            <a:stretch/>
          </p:blipFill>
          <p:spPr bwMode="black">
            <a:xfrm>
              <a:off x="926306" y="585788"/>
              <a:ext cx="1964532" cy="294139"/>
            </a:xfrm>
            <a:prstGeom prst="rect">
              <a:avLst/>
            </a:prstGeom>
          </p:spPr>
        </p:pic>
      </p:grpSp>
      <p:sp>
        <p:nvSpPr>
          <p:cNvPr id="11" name="Rectangle 10">
            <a:extLst>
              <a:ext uri="{FF2B5EF4-FFF2-40B4-BE49-F238E27FC236}">
                <a16:creationId xmlns:a16="http://schemas.microsoft.com/office/drawing/2014/main" id="{7F05E9DA-E8D1-4172-820D-CEE3065C0EFC}"/>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2A3946FB-3CEF-4A23-BE32-5CA90CBB4988}"/>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245874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8813052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504121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224617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0928708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052984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425453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60454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9365653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7762906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43075391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quare photo placeholder Yellow">
    <p:bg>
      <p:bgPr>
        <a:solidFill>
          <a:srgbClr val="FFB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3" name="Picture 2">
            <a:extLst>
              <a:ext uri="{FF2B5EF4-FFF2-40B4-BE49-F238E27FC236}">
                <a16:creationId xmlns:a16="http://schemas.microsoft.com/office/drawing/2014/main" id="{2B7938B8-F298-4772-A6EC-8F59C02C0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1337" y="585788"/>
            <a:ext cx="2308796" cy="294587"/>
          </a:xfrm>
          <a:prstGeom prst="rect">
            <a:avLst/>
          </a:prstGeom>
        </p:spPr>
      </p:pic>
      <p:sp>
        <p:nvSpPr>
          <p:cNvPr id="7" name="Rectangle 6">
            <a:extLst>
              <a:ext uri="{FF2B5EF4-FFF2-40B4-BE49-F238E27FC236}">
                <a16:creationId xmlns:a16="http://schemas.microsoft.com/office/drawing/2014/main" id="{C9B633B0-40F9-4729-84DB-771120F5D70D}"/>
              </a:ext>
            </a:extLst>
          </p:cNvPr>
          <p:cNvSpPr/>
          <p:nvPr userDrawn="1"/>
        </p:nvSpPr>
        <p:spPr bwMode="auto">
          <a:xfrm>
            <a:off x="5334000" y="0"/>
            <a:ext cx="6858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E0F96359-EC4C-4CE6-BA65-F486272055DA}"/>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935565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6061895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52866407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391714377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4335727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437397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5384"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5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6" name="Picture 5">
            <a:extLst>
              <a:ext uri="{FF2B5EF4-FFF2-40B4-BE49-F238E27FC236}">
                <a16:creationId xmlns:a16="http://schemas.microsoft.com/office/drawing/2014/main" id="{DD6A131B-0EEE-4C13-90D1-99AA5B3DC4E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4200" y="1201415"/>
            <a:ext cx="2062492" cy="1842493"/>
          </a:xfrm>
          <a:prstGeom prst="rect">
            <a:avLst/>
          </a:prstGeom>
        </p:spPr>
      </p:pic>
    </p:spTree>
    <p:extLst>
      <p:ext uri="{BB962C8B-B14F-4D97-AF65-F5344CB8AC3E}">
        <p14:creationId xmlns:p14="http://schemas.microsoft.com/office/powerpoint/2010/main" val="639977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2416" y="585788"/>
            <a:ext cx="8026972" cy="2946033"/>
          </a:xfrm>
          <a:noFill/>
        </p:spPr>
        <p:txBody>
          <a:bodyPr wrap="square" lIns="0" tIns="0" rIns="0" bIns="0" anchor="b" anchorCtr="0">
            <a:norm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Quote text</a:t>
            </a:r>
          </a:p>
        </p:txBody>
      </p:sp>
      <p:sp>
        <p:nvSpPr>
          <p:cNvPr id="5" name="Text Placeholder 4"/>
          <p:cNvSpPr>
            <a:spLocks noGrp="1"/>
          </p:cNvSpPr>
          <p:nvPr>
            <p:ph type="body" sz="quarter" idx="12" hasCustomPrompt="1"/>
          </p:nvPr>
        </p:nvSpPr>
        <p:spPr>
          <a:xfrm>
            <a:off x="3582416" y="39773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Name</a:t>
            </a:r>
          </a:p>
        </p:txBody>
      </p:sp>
      <p:sp>
        <p:nvSpPr>
          <p:cNvPr id="4" name="Text Placeholder 4">
            <a:extLst>
              <a:ext uri="{FF2B5EF4-FFF2-40B4-BE49-F238E27FC236}">
                <a16:creationId xmlns:a16="http://schemas.microsoft.com/office/drawing/2014/main" id="{E442750B-A7AB-42A9-A8AF-218016DC73F6}"/>
              </a:ext>
            </a:extLst>
          </p:cNvPr>
          <p:cNvSpPr>
            <a:spLocks noGrp="1"/>
          </p:cNvSpPr>
          <p:nvPr>
            <p:ph type="body" sz="quarter" idx="13" hasCustomPrompt="1"/>
          </p:nvPr>
        </p:nvSpPr>
        <p:spPr>
          <a:xfrm>
            <a:off x="3582416" y="4383719"/>
            <a:ext cx="8026972"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Company or position</a:t>
            </a:r>
          </a:p>
        </p:txBody>
      </p:sp>
      <p:pic>
        <p:nvPicPr>
          <p:cNvPr id="7" name="Picture 6">
            <a:extLst>
              <a:ext uri="{FF2B5EF4-FFF2-40B4-BE49-F238E27FC236}">
                <a16:creationId xmlns:a16="http://schemas.microsoft.com/office/drawing/2014/main" id="{8EF7F8A9-CB63-4BA7-8A0E-637BFA251A89}"/>
              </a:ext>
            </a:extLst>
          </p:cNvPr>
          <p:cNvPicPr>
            <a:picLocks noChangeAspect="1"/>
          </p:cNvPicPr>
          <p:nvPr userDrawn="1"/>
        </p:nvPicPr>
        <p:blipFill>
          <a:blip r:embed="rId2"/>
          <a:stretch>
            <a:fillRect/>
          </a:stretch>
        </p:blipFill>
        <p:spPr bwMode="black">
          <a:xfrm>
            <a:off x="549201" y="1177602"/>
            <a:ext cx="2514666" cy="2251398"/>
          </a:xfrm>
          <a:prstGeom prst="rect">
            <a:avLst/>
          </a:prstGeom>
        </p:spPr>
      </p:pic>
    </p:spTree>
    <p:extLst>
      <p:ext uri="{BB962C8B-B14F-4D97-AF65-F5344CB8AC3E}">
        <p14:creationId xmlns:p14="http://schemas.microsoft.com/office/powerpoint/2010/main" val="1293855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mo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4459202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emo slid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96920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133530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quare photo placeholder Green">
    <p:bg>
      <p:bgPr>
        <a:solidFill>
          <a:srgbClr val="107C1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grpSp>
        <p:nvGrpSpPr>
          <p:cNvPr id="7" name="Group 6">
            <a:extLst>
              <a:ext uri="{FF2B5EF4-FFF2-40B4-BE49-F238E27FC236}">
                <a16:creationId xmlns:a16="http://schemas.microsoft.com/office/drawing/2014/main" id="{79F73AF8-146B-42CD-B541-F752F139986C}"/>
              </a:ext>
            </a:extLst>
          </p:cNvPr>
          <p:cNvGrpSpPr/>
          <p:nvPr userDrawn="1"/>
        </p:nvGrpSpPr>
        <p:grpSpPr bwMode="black">
          <a:xfrm>
            <a:off x="582043" y="585788"/>
            <a:ext cx="2308795" cy="294139"/>
            <a:chOff x="582043" y="585788"/>
            <a:chExt cx="2308795" cy="294139"/>
          </a:xfrm>
        </p:grpSpPr>
        <p:pic>
          <p:nvPicPr>
            <p:cNvPr id="8" name="Picture 7">
              <a:extLst>
                <a:ext uri="{FF2B5EF4-FFF2-40B4-BE49-F238E27FC236}">
                  <a16:creationId xmlns:a16="http://schemas.microsoft.com/office/drawing/2014/main" id="{50DF95CC-AC64-474E-B72E-33CFB9D831F3}"/>
                </a:ext>
              </a:extLst>
            </p:cNvPr>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r="85089"/>
            <a:stretch/>
          </p:blipFill>
          <p:spPr bwMode="black">
            <a:xfrm>
              <a:off x="582043" y="585788"/>
              <a:ext cx="344263" cy="294139"/>
            </a:xfrm>
            <a:prstGeom prst="rect">
              <a:avLst/>
            </a:prstGeom>
          </p:spPr>
        </p:pic>
        <p:pic>
          <p:nvPicPr>
            <p:cNvPr id="9" name="Picture 8">
              <a:extLst>
                <a:ext uri="{FF2B5EF4-FFF2-40B4-BE49-F238E27FC236}">
                  <a16:creationId xmlns:a16="http://schemas.microsoft.com/office/drawing/2014/main" id="{07DB53AF-4CA8-4329-BFA8-2FDDBB8D4982}"/>
                </a:ext>
              </a:extLst>
            </p:cNvPr>
            <p:cNvPicPr>
              <a:picLocks noChangeAspect="1"/>
            </p:cNvPicPr>
            <p:nvPr userDrawn="1"/>
          </p:nvPicPr>
          <p:blipFill rotWithShape="1">
            <a:blip r:embed="rId2" cstate="screen">
              <a:lum bright="100000"/>
              <a:extLst>
                <a:ext uri="{28A0092B-C50C-407E-A947-70E740481C1C}">
                  <a14:useLocalDpi xmlns:a14="http://schemas.microsoft.com/office/drawing/2010/main"/>
                </a:ext>
              </a:extLst>
            </a:blip>
            <a:srcRect l="14911"/>
            <a:stretch/>
          </p:blipFill>
          <p:spPr bwMode="black">
            <a:xfrm>
              <a:off x="926306" y="585788"/>
              <a:ext cx="1964532" cy="294139"/>
            </a:xfrm>
            <a:prstGeom prst="rect">
              <a:avLst/>
            </a:prstGeom>
          </p:spPr>
        </p:pic>
      </p:grpSp>
      <p:sp>
        <p:nvSpPr>
          <p:cNvPr id="10" name="Rectangle 9">
            <a:extLst>
              <a:ext uri="{FF2B5EF4-FFF2-40B4-BE49-F238E27FC236}">
                <a16:creationId xmlns:a16="http://schemas.microsoft.com/office/drawing/2014/main" id="{E4B197E9-B625-4BCE-AA2E-ACB5788815C5}"/>
              </a:ext>
            </a:extLst>
          </p:cNvPr>
          <p:cNvSpPr/>
          <p:nvPr userDrawn="1"/>
        </p:nvSpPr>
        <p:spPr bwMode="auto">
          <a:xfrm>
            <a:off x="5334000" y="0"/>
            <a:ext cx="6858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2" name="Picture Placeholder" descr="This photo is a 'placeholder' only. Drag or drop your photo here, or click and tap the center to insert a photo.">
            <a:extLst>
              <a:ext uri="{FF2B5EF4-FFF2-40B4-BE49-F238E27FC236}">
                <a16:creationId xmlns:a16="http://schemas.microsoft.com/office/drawing/2014/main" id="{659E3F35-E30F-4CC7-B067-A26A900A106C}"/>
              </a:ext>
            </a:extLst>
          </p:cNvPr>
          <p:cNvSpPr>
            <a:spLocks noGrp="1"/>
          </p:cNvSpPr>
          <p:nvPr>
            <p:ph type="pic" sz="quarter" idx="11" hasCustomPrompt="1"/>
          </p:nvPr>
        </p:nvSpPr>
        <p:spPr bwMode="ltGray">
          <a:xfrm>
            <a:off x="5334000" y="-8469"/>
            <a:ext cx="6866467" cy="6870841"/>
          </a:xfrm>
          <a:custGeom>
            <a:avLst/>
            <a:gdLst>
              <a:gd name="connsiteX0" fmla="*/ 0 w 6858000"/>
              <a:gd name="connsiteY0" fmla="*/ 1718752 h 6858000"/>
              <a:gd name="connsiteX1" fmla="*/ 1718752 w 6858000"/>
              <a:gd name="connsiteY1" fmla="*/ 0 h 6858000"/>
              <a:gd name="connsiteX2" fmla="*/ 5139248 w 6858000"/>
              <a:gd name="connsiteY2" fmla="*/ 0 h 6858000"/>
              <a:gd name="connsiteX3" fmla="*/ 6858000 w 6858000"/>
              <a:gd name="connsiteY3" fmla="*/ 1718752 h 6858000"/>
              <a:gd name="connsiteX4" fmla="*/ 6858000 w 6858000"/>
              <a:gd name="connsiteY4" fmla="*/ 5139248 h 6858000"/>
              <a:gd name="connsiteX5" fmla="*/ 5139248 w 6858000"/>
              <a:gd name="connsiteY5" fmla="*/ 6858000 h 6858000"/>
              <a:gd name="connsiteX6" fmla="*/ 1718752 w 6858000"/>
              <a:gd name="connsiteY6" fmla="*/ 6858000 h 6858000"/>
              <a:gd name="connsiteX7" fmla="*/ 0 w 6858000"/>
              <a:gd name="connsiteY7" fmla="*/ 5139248 h 6858000"/>
              <a:gd name="connsiteX8" fmla="*/ 0 w 6858000"/>
              <a:gd name="connsiteY8" fmla="*/ 1718752 h 6858000"/>
              <a:gd name="connsiteX0" fmla="*/ 421870 w 7279870"/>
              <a:gd name="connsiteY0" fmla="*/ 1727219 h 6866467"/>
              <a:gd name="connsiteX1" fmla="*/ 421889 w 7279870"/>
              <a:gd name="connsiteY1" fmla="*/ 0 h 6866467"/>
              <a:gd name="connsiteX2" fmla="*/ 5561118 w 7279870"/>
              <a:gd name="connsiteY2" fmla="*/ 8467 h 6866467"/>
              <a:gd name="connsiteX3" fmla="*/ 7279870 w 7279870"/>
              <a:gd name="connsiteY3" fmla="*/ 1727219 h 6866467"/>
              <a:gd name="connsiteX4" fmla="*/ 7279870 w 7279870"/>
              <a:gd name="connsiteY4" fmla="*/ 5147715 h 6866467"/>
              <a:gd name="connsiteX5" fmla="*/ 5561118 w 7279870"/>
              <a:gd name="connsiteY5" fmla="*/ 6866467 h 6866467"/>
              <a:gd name="connsiteX6" fmla="*/ 2140622 w 7279870"/>
              <a:gd name="connsiteY6" fmla="*/ 6866467 h 6866467"/>
              <a:gd name="connsiteX7" fmla="*/ 421870 w 7279870"/>
              <a:gd name="connsiteY7" fmla="*/ 5147715 h 6866467"/>
              <a:gd name="connsiteX8" fmla="*/ 421870 w 7279870"/>
              <a:gd name="connsiteY8" fmla="*/ 1727219 h 6866467"/>
              <a:gd name="connsiteX0" fmla="*/ 0 w 6858000"/>
              <a:gd name="connsiteY0" fmla="*/ 5147715 h 6866467"/>
              <a:gd name="connsiteX1" fmla="*/ 19 w 6858000"/>
              <a:gd name="connsiteY1" fmla="*/ 0 h 6866467"/>
              <a:gd name="connsiteX2" fmla="*/ 5139248 w 6858000"/>
              <a:gd name="connsiteY2" fmla="*/ 8467 h 6866467"/>
              <a:gd name="connsiteX3" fmla="*/ 6858000 w 6858000"/>
              <a:gd name="connsiteY3" fmla="*/ 1727219 h 6866467"/>
              <a:gd name="connsiteX4" fmla="*/ 6858000 w 6858000"/>
              <a:gd name="connsiteY4" fmla="*/ 5147715 h 6866467"/>
              <a:gd name="connsiteX5" fmla="*/ 5139248 w 6858000"/>
              <a:gd name="connsiteY5" fmla="*/ 6866467 h 6866467"/>
              <a:gd name="connsiteX6" fmla="*/ 1718752 w 6858000"/>
              <a:gd name="connsiteY6" fmla="*/ 6866467 h 6866467"/>
              <a:gd name="connsiteX7" fmla="*/ 0 w 6858000"/>
              <a:gd name="connsiteY7" fmla="*/ 5147715 h 6866467"/>
              <a:gd name="connsiteX0" fmla="*/ 0 w 6866467"/>
              <a:gd name="connsiteY0" fmla="*/ 5567401 h 7286153"/>
              <a:gd name="connsiteX1" fmla="*/ 19 w 6866467"/>
              <a:gd name="connsiteY1" fmla="*/ 419686 h 7286153"/>
              <a:gd name="connsiteX2" fmla="*/ 5139248 w 6866467"/>
              <a:gd name="connsiteY2" fmla="*/ 428153 h 7286153"/>
              <a:gd name="connsiteX3" fmla="*/ 6866467 w 6866467"/>
              <a:gd name="connsiteY3" fmla="*/ 419705 h 7286153"/>
              <a:gd name="connsiteX4" fmla="*/ 6858000 w 6866467"/>
              <a:gd name="connsiteY4" fmla="*/ 5567401 h 7286153"/>
              <a:gd name="connsiteX5" fmla="*/ 5139248 w 6866467"/>
              <a:gd name="connsiteY5" fmla="*/ 7286153 h 7286153"/>
              <a:gd name="connsiteX6" fmla="*/ 1718752 w 6866467"/>
              <a:gd name="connsiteY6" fmla="*/ 7286153 h 7286153"/>
              <a:gd name="connsiteX7" fmla="*/ 0 w 6866467"/>
              <a:gd name="connsiteY7" fmla="*/ 5567401 h 7286153"/>
              <a:gd name="connsiteX0" fmla="*/ 0 w 6866467"/>
              <a:gd name="connsiteY0" fmla="*/ 5147715 h 6866467"/>
              <a:gd name="connsiteX1" fmla="*/ 19 w 6866467"/>
              <a:gd name="connsiteY1" fmla="*/ 0 h 6866467"/>
              <a:gd name="connsiteX2" fmla="*/ 6866467 w 6866467"/>
              <a:gd name="connsiteY2" fmla="*/ 19 h 6866467"/>
              <a:gd name="connsiteX3" fmla="*/ 6858000 w 6866467"/>
              <a:gd name="connsiteY3" fmla="*/ 5147715 h 6866467"/>
              <a:gd name="connsiteX4" fmla="*/ 5139248 w 6866467"/>
              <a:gd name="connsiteY4" fmla="*/ 6866467 h 6866467"/>
              <a:gd name="connsiteX5" fmla="*/ 1718752 w 6866467"/>
              <a:gd name="connsiteY5" fmla="*/ 6866467 h 6866467"/>
              <a:gd name="connsiteX6" fmla="*/ 0 w 6866467"/>
              <a:gd name="connsiteY6" fmla="*/ 5147715 h 6866467"/>
              <a:gd name="connsiteX0" fmla="*/ 0 w 6866467"/>
              <a:gd name="connsiteY0" fmla="*/ 5147715 h 7288337"/>
              <a:gd name="connsiteX1" fmla="*/ 19 w 6866467"/>
              <a:gd name="connsiteY1" fmla="*/ 0 h 7288337"/>
              <a:gd name="connsiteX2" fmla="*/ 6866467 w 6866467"/>
              <a:gd name="connsiteY2" fmla="*/ 19 h 7288337"/>
              <a:gd name="connsiteX3" fmla="*/ 6858000 w 6866467"/>
              <a:gd name="connsiteY3" fmla="*/ 6866448 h 7288337"/>
              <a:gd name="connsiteX4" fmla="*/ 5139248 w 6866467"/>
              <a:gd name="connsiteY4" fmla="*/ 6866467 h 7288337"/>
              <a:gd name="connsiteX5" fmla="*/ 1718752 w 6866467"/>
              <a:gd name="connsiteY5" fmla="*/ 6866467 h 7288337"/>
              <a:gd name="connsiteX6" fmla="*/ 0 w 6866467"/>
              <a:gd name="connsiteY6" fmla="*/ 5147715 h 7288337"/>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444913"/>
              <a:gd name="connsiteX1" fmla="*/ 19 w 6866467"/>
              <a:gd name="connsiteY1" fmla="*/ 0 h 7444913"/>
              <a:gd name="connsiteX2" fmla="*/ 6866467 w 6866467"/>
              <a:gd name="connsiteY2" fmla="*/ 19 h 7444913"/>
              <a:gd name="connsiteX3" fmla="*/ 6858000 w 6866467"/>
              <a:gd name="connsiteY3" fmla="*/ 6866448 h 7444913"/>
              <a:gd name="connsiteX4" fmla="*/ 1718752 w 6866467"/>
              <a:gd name="connsiteY4" fmla="*/ 6866467 h 7444913"/>
              <a:gd name="connsiteX5" fmla="*/ 0 w 6866467"/>
              <a:gd name="connsiteY5" fmla="*/ 5147715 h 7444913"/>
              <a:gd name="connsiteX0" fmla="*/ 0 w 6866467"/>
              <a:gd name="connsiteY0" fmla="*/ 5147715 h 7375078"/>
              <a:gd name="connsiteX1" fmla="*/ 19 w 6866467"/>
              <a:gd name="connsiteY1" fmla="*/ 0 h 7375078"/>
              <a:gd name="connsiteX2" fmla="*/ 6866467 w 6866467"/>
              <a:gd name="connsiteY2" fmla="*/ 19 h 7375078"/>
              <a:gd name="connsiteX3" fmla="*/ 6858000 w 6866467"/>
              <a:gd name="connsiteY3" fmla="*/ 6866448 h 7375078"/>
              <a:gd name="connsiteX4" fmla="*/ 1718752 w 6866467"/>
              <a:gd name="connsiteY4" fmla="*/ 6866467 h 7375078"/>
              <a:gd name="connsiteX5" fmla="*/ 0 w 6866467"/>
              <a:gd name="connsiteY5" fmla="*/ 5147715 h 7375078"/>
              <a:gd name="connsiteX0" fmla="*/ 0 w 6866467"/>
              <a:gd name="connsiteY0" fmla="*/ 5147715 h 6870841"/>
              <a:gd name="connsiteX1" fmla="*/ 19 w 6866467"/>
              <a:gd name="connsiteY1" fmla="*/ 0 h 6870841"/>
              <a:gd name="connsiteX2" fmla="*/ 6866467 w 6866467"/>
              <a:gd name="connsiteY2" fmla="*/ 19 h 6870841"/>
              <a:gd name="connsiteX3" fmla="*/ 6858000 w 6866467"/>
              <a:gd name="connsiteY3" fmla="*/ 6866448 h 6870841"/>
              <a:gd name="connsiteX4" fmla="*/ 1718752 w 6866467"/>
              <a:gd name="connsiteY4" fmla="*/ 6866467 h 6870841"/>
              <a:gd name="connsiteX5" fmla="*/ 0 w 6866467"/>
              <a:gd name="connsiteY5" fmla="*/ 5147715 h 687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467" h="6870841">
                <a:moveTo>
                  <a:pt x="0" y="5147715"/>
                </a:moveTo>
                <a:cubicBezTo>
                  <a:pt x="6" y="3431810"/>
                  <a:pt x="13" y="1715905"/>
                  <a:pt x="19" y="0"/>
                </a:cubicBezTo>
                <a:lnTo>
                  <a:pt x="6866467" y="19"/>
                </a:lnTo>
                <a:cubicBezTo>
                  <a:pt x="6863645" y="1715918"/>
                  <a:pt x="6862233" y="3433233"/>
                  <a:pt x="6858000" y="6866448"/>
                </a:cubicBezTo>
                <a:cubicBezTo>
                  <a:pt x="6016982" y="6876323"/>
                  <a:pt x="2897101" y="6866467"/>
                  <a:pt x="1718752" y="6866467"/>
                </a:cubicBezTo>
                <a:cubicBezTo>
                  <a:pt x="769511" y="6866467"/>
                  <a:pt x="0" y="6096956"/>
                  <a:pt x="0" y="5147715"/>
                </a:cubicBezTo>
                <a:close/>
              </a:path>
            </a:pathLst>
          </a:custGeom>
          <a:blipFill>
            <a:blip r:embed="rId3"/>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106720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8649204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yellow">
    <p:bg>
      <p:bgPr>
        <a:solidFill>
          <a:srgbClr val="FFB9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243905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green">
    <p:bg>
      <p:bgPr>
        <a:solidFill>
          <a:srgbClr val="107C1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bg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1519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 Threat det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01376047-A7C2-4F1A-A40A-BC5DE2E25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952" b="-8952"/>
          <a:stretch/>
        </p:blipFill>
        <p:spPr>
          <a:xfrm>
            <a:off x="5270500" y="0"/>
            <a:ext cx="6921500" cy="6858000"/>
          </a:xfrm>
          <a:prstGeom prst="rect">
            <a:avLst/>
          </a:prstGeom>
          <a:solidFill>
            <a:srgbClr val="FFB900"/>
          </a:solidFill>
        </p:spPr>
      </p:pic>
    </p:spTree>
    <p:extLst>
      <p:ext uri="{BB962C8B-B14F-4D97-AF65-F5344CB8AC3E}">
        <p14:creationId xmlns:p14="http://schemas.microsoft.com/office/powerpoint/2010/main" val="3952724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 Comprehensive secur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5" name="Picture 4">
            <a:extLst>
              <a:ext uri="{FF2B5EF4-FFF2-40B4-BE49-F238E27FC236}">
                <a16:creationId xmlns:a16="http://schemas.microsoft.com/office/drawing/2014/main" id="{16BC4C20-DFD2-48A2-B2AC-880C9F9B88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79" b="-7479"/>
          <a:stretch/>
        </p:blipFill>
        <p:spPr>
          <a:xfrm>
            <a:off x="5270500" y="0"/>
            <a:ext cx="6921500" cy="6857999"/>
          </a:xfrm>
          <a:prstGeom prst="rect">
            <a:avLst/>
          </a:prstGeom>
          <a:solidFill>
            <a:srgbClr val="0078D4"/>
          </a:solidFill>
        </p:spPr>
      </p:pic>
    </p:spTree>
    <p:extLst>
      <p:ext uri="{BB962C8B-B14F-4D97-AF65-F5344CB8AC3E}">
        <p14:creationId xmlns:p14="http://schemas.microsoft.com/office/powerpoint/2010/main" val="1411778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 End-to-end security visibilit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D9CCC7-A76E-4DEF-A3B1-360582C2B5DA}"/>
              </a:ext>
            </a:extLst>
          </p:cNvPr>
          <p:cNvSpPr/>
          <p:nvPr userDrawn="1"/>
        </p:nvSpPr>
        <p:spPr bwMode="auto">
          <a:xfrm>
            <a:off x="5270500" y="0"/>
            <a:ext cx="69215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7C351CC6-EFA5-4815-8FF5-16ED7FE59D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0500" y="2241550"/>
            <a:ext cx="6921500" cy="2374900"/>
          </a:xfrm>
          <a:prstGeom prst="rect">
            <a:avLst/>
          </a:prstGeom>
        </p:spPr>
      </p:pic>
    </p:spTree>
    <p:extLst>
      <p:ext uri="{BB962C8B-B14F-4D97-AF65-F5344CB8AC3E}">
        <p14:creationId xmlns:p14="http://schemas.microsoft.com/office/powerpoint/2010/main" val="699551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 Risk mana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9" name="Group 8">
            <a:extLst>
              <a:ext uri="{FF2B5EF4-FFF2-40B4-BE49-F238E27FC236}">
                <a16:creationId xmlns:a16="http://schemas.microsoft.com/office/drawing/2014/main" id="{F9F43E7E-094F-41CE-96D2-A42B3A2564EA}"/>
              </a:ext>
            </a:extLst>
          </p:cNvPr>
          <p:cNvGrpSpPr/>
          <p:nvPr userDrawn="1"/>
        </p:nvGrpSpPr>
        <p:grpSpPr>
          <a:xfrm>
            <a:off x="5270500" y="-1"/>
            <a:ext cx="6921500" cy="6858001"/>
            <a:chOff x="5270500" y="-1"/>
            <a:chExt cx="6921500" cy="6858001"/>
          </a:xfrm>
        </p:grpSpPr>
        <p:pic>
          <p:nvPicPr>
            <p:cNvPr id="8" name="Picture 7">
              <a:extLst>
                <a:ext uri="{FF2B5EF4-FFF2-40B4-BE49-F238E27FC236}">
                  <a16:creationId xmlns:a16="http://schemas.microsoft.com/office/drawing/2014/main" id="{4D623B13-D778-48B7-B529-67930B464B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0500" y="5939162"/>
              <a:ext cx="6921500" cy="918838"/>
            </a:xfrm>
            <a:prstGeom prst="rect">
              <a:avLst/>
            </a:prstGeom>
          </p:spPr>
        </p:pic>
        <p:pic>
          <p:nvPicPr>
            <p:cNvPr id="6" name="Picture 5">
              <a:extLst>
                <a:ext uri="{FF2B5EF4-FFF2-40B4-BE49-F238E27FC236}">
                  <a16:creationId xmlns:a16="http://schemas.microsoft.com/office/drawing/2014/main" id="{86ED9C96-2961-412C-ACA1-F889F61399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70500" y="-1"/>
              <a:ext cx="6921500" cy="828676"/>
            </a:xfrm>
            <a:prstGeom prst="rect">
              <a:avLst/>
            </a:prstGeom>
          </p:spPr>
        </p:pic>
        <p:pic>
          <p:nvPicPr>
            <p:cNvPr id="5" name="Picture 4">
              <a:extLst>
                <a:ext uri="{FF2B5EF4-FFF2-40B4-BE49-F238E27FC236}">
                  <a16:creationId xmlns:a16="http://schemas.microsoft.com/office/drawing/2014/main" id="{47FAB522-96EC-483D-8F3E-A4F4BE24D3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70500" y="676275"/>
              <a:ext cx="6921500" cy="5431562"/>
            </a:xfrm>
            <a:prstGeom prst="rect">
              <a:avLst/>
            </a:prstGeom>
          </p:spPr>
        </p:pic>
      </p:grpSp>
    </p:spTree>
    <p:extLst>
      <p:ext uri="{BB962C8B-B14F-4D97-AF65-F5344CB8AC3E}">
        <p14:creationId xmlns:p14="http://schemas.microsoft.com/office/powerpoint/2010/main" val="11721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 Secure ident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7" name="Picture 6">
            <a:extLst>
              <a:ext uri="{FF2B5EF4-FFF2-40B4-BE49-F238E27FC236}">
                <a16:creationId xmlns:a16="http://schemas.microsoft.com/office/drawing/2014/main" id="{D549E33E-AA02-401D-87F3-3B6BE86F07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58" b="-7479"/>
          <a:stretch/>
        </p:blipFill>
        <p:spPr>
          <a:xfrm>
            <a:off x="5270500" y="-1"/>
            <a:ext cx="6921500" cy="6858001"/>
          </a:xfrm>
          <a:prstGeom prst="rect">
            <a:avLst/>
          </a:prstGeom>
          <a:solidFill>
            <a:srgbClr val="FFB900"/>
          </a:solidFill>
        </p:spPr>
      </p:pic>
    </p:spTree>
    <p:extLst>
      <p:ext uri="{BB962C8B-B14F-4D97-AF65-F5344CB8AC3E}">
        <p14:creationId xmlns:p14="http://schemas.microsoft.com/office/powerpoint/2010/main" val="1250308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 Risk mitig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5" name="Group 4">
            <a:extLst>
              <a:ext uri="{FF2B5EF4-FFF2-40B4-BE49-F238E27FC236}">
                <a16:creationId xmlns:a16="http://schemas.microsoft.com/office/drawing/2014/main" id="{F7B937E4-A358-4B11-9343-395C11D76927}"/>
              </a:ext>
            </a:extLst>
          </p:cNvPr>
          <p:cNvGrpSpPr/>
          <p:nvPr userDrawn="1"/>
        </p:nvGrpSpPr>
        <p:grpSpPr>
          <a:xfrm>
            <a:off x="5270500" y="0"/>
            <a:ext cx="6921500" cy="6858000"/>
            <a:chOff x="5270500" y="0"/>
            <a:chExt cx="6921500" cy="6858000"/>
          </a:xfrm>
        </p:grpSpPr>
        <p:sp>
          <p:nvSpPr>
            <p:cNvPr id="3" name="Rectangle 2">
              <a:extLst>
                <a:ext uri="{FF2B5EF4-FFF2-40B4-BE49-F238E27FC236}">
                  <a16:creationId xmlns:a16="http://schemas.microsoft.com/office/drawing/2014/main" id="{A17F4E50-58F5-45B4-9A86-E3F871698E67}"/>
                </a:ext>
              </a:extLst>
            </p:cNvPr>
            <p:cNvSpPr/>
            <p:nvPr userDrawn="1"/>
          </p:nvSpPr>
          <p:spPr bwMode="auto">
            <a:xfrm>
              <a:off x="5270500" y="0"/>
              <a:ext cx="69215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4" name="Picture 3">
              <a:extLst>
                <a:ext uri="{FF2B5EF4-FFF2-40B4-BE49-F238E27FC236}">
                  <a16:creationId xmlns:a16="http://schemas.microsoft.com/office/drawing/2014/main" id="{F3223FD1-A9C9-46E0-84ED-3608084FA7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710" t="632" r="15754" b="11957"/>
            <a:stretch/>
          </p:blipFill>
          <p:spPr>
            <a:xfrm>
              <a:off x="5270500" y="373743"/>
              <a:ext cx="6921500" cy="5181600"/>
            </a:xfrm>
            <a:prstGeom prst="rect">
              <a:avLst/>
            </a:prstGeom>
          </p:spPr>
        </p:pic>
      </p:grpSp>
    </p:spTree>
    <p:extLst>
      <p:ext uri="{BB962C8B-B14F-4D97-AF65-F5344CB8AC3E}">
        <p14:creationId xmlns:p14="http://schemas.microsoft.com/office/powerpoint/2010/main" val="4141851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25835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ay">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Picture 6">
            <a:extLst>
              <a:ext uri="{FF2B5EF4-FFF2-40B4-BE49-F238E27FC236}">
                <a16:creationId xmlns:a16="http://schemas.microsoft.com/office/drawing/2014/main" id="{DCE321EF-5297-4BC8-853D-BAA6A1AF47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043" y="585788"/>
            <a:ext cx="2308795" cy="294139"/>
          </a:xfrm>
          <a:prstGeom prst="rect">
            <a:avLst/>
          </a:prstGeom>
        </p:spPr>
      </p:pic>
    </p:spTree>
    <p:extLst>
      <p:ext uri="{BB962C8B-B14F-4D97-AF65-F5344CB8AC3E}">
        <p14:creationId xmlns:p14="http://schemas.microsoft.com/office/powerpoint/2010/main" val="4218411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8418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Tree>
    <p:extLst>
      <p:ext uri="{BB962C8B-B14F-4D97-AF65-F5344CB8AC3E}">
        <p14:creationId xmlns:p14="http://schemas.microsoft.com/office/powerpoint/2010/main" val="778131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phot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5" y="3035808"/>
            <a:ext cx="3948683"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Thank you</a:t>
            </a:r>
          </a:p>
        </p:txBody>
      </p:sp>
      <p:sp>
        <p:nvSpPr>
          <p:cNvPr id="3" name="Picture Placeholder" descr="This photo is a 'placeholder' only. Drag or drop your photo here, or click and tap the center to insert a photo.">
            <a:extLst>
              <a:ext uri="{FF2B5EF4-FFF2-40B4-BE49-F238E27FC236}">
                <a16:creationId xmlns:a16="http://schemas.microsoft.com/office/drawing/2014/main" id="{DC1D8EF4-A5A1-4D2B-9918-9B027853453F}"/>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5687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2DB3C5CC-AE72-496D-8E0F-9DEC4A52D5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2043" y="585788"/>
            <a:ext cx="2308795" cy="294139"/>
          </a:xfrm>
          <a:prstGeom prst="rect">
            <a:avLst/>
          </a:prstGeom>
        </p:spPr>
      </p:pic>
    </p:spTree>
    <p:extLst>
      <p:ext uri="{BB962C8B-B14F-4D97-AF65-F5344CB8AC3E}">
        <p14:creationId xmlns:p14="http://schemas.microsoft.com/office/powerpoint/2010/main" val="8323557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584036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CE0A-4536-2840-87FE-CE6AB27E92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212DBD-F550-F140-9CEA-99D70E5E3E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4E5F11-E96D-2944-B3D1-217D848192CB}"/>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5" name="Footer Placeholder 4">
            <a:extLst>
              <a:ext uri="{FF2B5EF4-FFF2-40B4-BE49-F238E27FC236}">
                <a16:creationId xmlns:a16="http://schemas.microsoft.com/office/drawing/2014/main" id="{DDD16C21-CDD6-9549-B272-DB9024FF1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74060-EA42-4E4B-AAA6-B4AF7A494D28}"/>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22780833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6560-FF42-EE46-82D3-4C5B8ED66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17781-3F99-FB44-9181-2496DB190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5DAB7-640F-E04E-9BD3-FC8F4AD197A8}"/>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5" name="Footer Placeholder 4">
            <a:extLst>
              <a:ext uri="{FF2B5EF4-FFF2-40B4-BE49-F238E27FC236}">
                <a16:creationId xmlns:a16="http://schemas.microsoft.com/office/drawing/2014/main" id="{065EB927-4DD0-694C-B4DF-BCDA0B00E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5BDC2-EB8E-2445-B072-1C83FD55D6F1}"/>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7768614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B811-92ED-FF45-A10D-15E26925BC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FB165-FE43-9F4F-BE88-6CBA3DDE9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BB29C2-869C-5043-93F6-6D2A72B2B665}"/>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5" name="Footer Placeholder 4">
            <a:extLst>
              <a:ext uri="{FF2B5EF4-FFF2-40B4-BE49-F238E27FC236}">
                <a16:creationId xmlns:a16="http://schemas.microsoft.com/office/drawing/2014/main" id="{DDE6A5AE-8F2B-F14C-A950-438857CED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0366A-1127-6241-A13E-21522B019303}"/>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1466480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E9A3-CA9B-444F-961D-744B5F564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C2BB0-7C84-C344-9538-00CF9ECA9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A34568-F757-A946-96DA-0DFED0474C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B4307C-CBE5-8248-AD72-AEBA06CF7B1B}"/>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6" name="Footer Placeholder 5">
            <a:extLst>
              <a:ext uri="{FF2B5EF4-FFF2-40B4-BE49-F238E27FC236}">
                <a16:creationId xmlns:a16="http://schemas.microsoft.com/office/drawing/2014/main" id="{F090E9A3-64B3-7F4B-96FE-55DFD75F0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43F46-41F6-FA45-B7D1-EDC5A3550B4C}"/>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1262245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1A85-91C0-E14B-BFB3-AEBB55B92D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3F1F3A-4F9E-904E-9C9D-4B6C8F1C2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98B1D-E73A-AF45-AF5C-91CF74DF2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C3ED4-9E58-C542-8C03-BF9445DEE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0ACD2D-498C-1544-B5C2-B75D97453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323BB3-96FD-AA4E-96C8-6D8308F4FDAB}"/>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8" name="Footer Placeholder 7">
            <a:extLst>
              <a:ext uri="{FF2B5EF4-FFF2-40B4-BE49-F238E27FC236}">
                <a16:creationId xmlns:a16="http://schemas.microsoft.com/office/drawing/2014/main" id="{F4655B6F-8F19-3A48-9ED1-750AC6539B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391EA4-4AB9-3B48-8A91-21C053891A90}"/>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376577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hasCustomPrompt="1"/>
          </p:nvPr>
        </p:nvSpPr>
        <p:spPr>
          <a:xfrm>
            <a:off x="588263" y="457200"/>
            <a:ext cx="5215637" cy="553998"/>
          </a:xfrm>
        </p:spPr>
        <p:txBody>
          <a:bodyPr/>
          <a:lstStyle>
            <a:lvl1pPr>
              <a:defRPr/>
            </a:lvl1pPr>
          </a:lstStyle>
          <a:p>
            <a:r>
              <a:rPr lang="en-US"/>
              <a:t>Agenda</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614E108-2258-4959-A182-798030A0C286}"/>
              </a:ext>
            </a:extLst>
          </p:cNvPr>
          <p:cNvSpPr/>
          <p:nvPr userDrawn="1"/>
        </p:nvSpPr>
        <p:spPr bwMode="auto">
          <a:xfrm>
            <a:off x="6395722" y="0"/>
            <a:ext cx="5796278"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nvGrpSpPr>
          <p:cNvPr id="32" name="Group 31">
            <a:extLst>
              <a:ext uri="{FF2B5EF4-FFF2-40B4-BE49-F238E27FC236}">
                <a16:creationId xmlns:a16="http://schemas.microsoft.com/office/drawing/2014/main" id="{22E07E8F-16B4-4F77-8278-6A843F1B9F57}"/>
              </a:ext>
            </a:extLst>
          </p:cNvPr>
          <p:cNvGrpSpPr/>
          <p:nvPr userDrawn="1"/>
        </p:nvGrpSpPr>
        <p:grpSpPr>
          <a:xfrm rot="16200000">
            <a:off x="7643952" y="2603639"/>
            <a:ext cx="5424211" cy="3084509"/>
            <a:chOff x="6395721" y="4420906"/>
            <a:chExt cx="3250001" cy="1848132"/>
          </a:xfrm>
        </p:grpSpPr>
        <p:sp>
          <p:nvSpPr>
            <p:cNvPr id="27" name="Rectangle: Top Corners Rounded 26">
              <a:extLst>
                <a:ext uri="{FF2B5EF4-FFF2-40B4-BE49-F238E27FC236}">
                  <a16:creationId xmlns:a16="http://schemas.microsoft.com/office/drawing/2014/main" id="{B26B5DC7-3928-4E30-95C7-101CC42758F9}"/>
                </a:ext>
              </a:extLst>
            </p:cNvPr>
            <p:cNvSpPr/>
            <p:nvPr userDrawn="1"/>
          </p:nvSpPr>
          <p:spPr bwMode="auto">
            <a:xfrm rot="5400000">
              <a:off x="6879140" y="3937487"/>
              <a:ext cx="501648" cy="1468485"/>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5" name="Oval 24">
              <a:extLst>
                <a:ext uri="{FF2B5EF4-FFF2-40B4-BE49-F238E27FC236}">
                  <a16:creationId xmlns:a16="http://schemas.microsoft.com/office/drawing/2014/main" id="{6F2E0A55-6A95-45A9-9988-FD4377975EAD}"/>
                </a:ext>
              </a:extLst>
            </p:cNvPr>
            <p:cNvSpPr/>
            <p:nvPr userDrawn="1"/>
          </p:nvSpPr>
          <p:spPr bwMode="auto">
            <a:xfrm>
              <a:off x="7407431" y="4471065"/>
              <a:ext cx="401326" cy="401326"/>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8" name="Rectangle: Top Corners Rounded 27">
              <a:extLst>
                <a:ext uri="{FF2B5EF4-FFF2-40B4-BE49-F238E27FC236}">
                  <a16:creationId xmlns:a16="http://schemas.microsoft.com/office/drawing/2014/main" id="{EA3F14D9-33C3-411A-8D84-8E8E15E9381B}"/>
                </a:ext>
              </a:extLst>
            </p:cNvPr>
            <p:cNvSpPr/>
            <p:nvPr userDrawn="1"/>
          </p:nvSpPr>
          <p:spPr bwMode="auto">
            <a:xfrm rot="5400000">
              <a:off x="7246261" y="4243608"/>
              <a:ext cx="501648" cy="2202728"/>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9" name="Oval 28">
              <a:extLst>
                <a:ext uri="{FF2B5EF4-FFF2-40B4-BE49-F238E27FC236}">
                  <a16:creationId xmlns:a16="http://schemas.microsoft.com/office/drawing/2014/main" id="{4A285CB0-5ABD-4C59-98FE-F25F8026D321}"/>
                </a:ext>
              </a:extLst>
            </p:cNvPr>
            <p:cNvSpPr/>
            <p:nvPr userDrawn="1"/>
          </p:nvSpPr>
          <p:spPr bwMode="auto">
            <a:xfrm>
              <a:off x="8141673" y="5144307"/>
              <a:ext cx="401326" cy="401326"/>
            </a:xfrm>
            <a:prstGeom prst="ellipse">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0" name="Rectangle: Top Corners Rounded 29">
              <a:extLst>
                <a:ext uri="{FF2B5EF4-FFF2-40B4-BE49-F238E27FC236}">
                  <a16:creationId xmlns:a16="http://schemas.microsoft.com/office/drawing/2014/main" id="{6EC31BC0-C04D-4163-9ECB-371CBCE34ADB}"/>
                </a:ext>
              </a:extLst>
            </p:cNvPr>
            <p:cNvSpPr/>
            <p:nvPr userDrawn="1"/>
          </p:nvSpPr>
          <p:spPr bwMode="auto">
            <a:xfrm rot="5400000">
              <a:off x="7769898" y="4393213"/>
              <a:ext cx="501648" cy="3250001"/>
            </a:xfrm>
            <a:prstGeom prst="round2SameRect">
              <a:avLst>
                <a:gd name="adj1" fmla="val 50000"/>
                <a:gd name="adj2" fmla="val 0"/>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1" name="Oval 30">
              <a:extLst>
                <a:ext uri="{FF2B5EF4-FFF2-40B4-BE49-F238E27FC236}">
                  <a16:creationId xmlns:a16="http://schemas.microsoft.com/office/drawing/2014/main" id="{E691BBA6-17F1-4715-BBD9-9570E0AF6EBF}"/>
                </a:ext>
              </a:extLst>
            </p:cNvPr>
            <p:cNvSpPr/>
            <p:nvPr userDrawn="1"/>
          </p:nvSpPr>
          <p:spPr bwMode="auto">
            <a:xfrm>
              <a:off x="9188946" y="5817549"/>
              <a:ext cx="401326" cy="401326"/>
            </a:xfrm>
            <a:prstGeom prst="ellipse">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28447032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2CC6-20A5-5147-B397-AD7502ED8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CC2F09-81DA-7846-9FCA-CCB729C8C00C}"/>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4" name="Footer Placeholder 3">
            <a:extLst>
              <a:ext uri="{FF2B5EF4-FFF2-40B4-BE49-F238E27FC236}">
                <a16:creationId xmlns:a16="http://schemas.microsoft.com/office/drawing/2014/main" id="{5F842967-F1A8-194A-8531-9EE191DA60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E1219D-9A96-8D43-AF01-65E9BC07C7D5}"/>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3639530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261B7-2B1D-204D-95C2-685AAB61726F}"/>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3" name="Footer Placeholder 2">
            <a:extLst>
              <a:ext uri="{FF2B5EF4-FFF2-40B4-BE49-F238E27FC236}">
                <a16:creationId xmlns:a16="http://schemas.microsoft.com/office/drawing/2014/main" id="{8E79E435-1D3B-A947-9B0A-4499823826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19B09-DC6F-BE4E-B83E-45F1BF601BC3}"/>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21717745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40F9-A3B7-A748-8765-13D07920B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58B68B-2591-C443-95A1-7E3559220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22ED8-4F50-9B48-8114-64229F232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8CC03-95B8-3E45-8228-2926BF821648}"/>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6" name="Footer Placeholder 5">
            <a:extLst>
              <a:ext uri="{FF2B5EF4-FFF2-40B4-BE49-F238E27FC236}">
                <a16:creationId xmlns:a16="http://schemas.microsoft.com/office/drawing/2014/main" id="{F3C7C940-F500-0E41-851C-63BDC68DB1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A56E6-0467-6A4B-966C-49989F024A03}"/>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33230355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4DD0-A02E-BC4B-8176-921A1C9C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2F029F-2A2F-E640-9E00-9A8428B343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18360F-EC94-924F-9BA0-A7965CE2B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FA106-6035-0E4F-8FE0-00D37ECFE52A}"/>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6" name="Footer Placeholder 5">
            <a:extLst>
              <a:ext uri="{FF2B5EF4-FFF2-40B4-BE49-F238E27FC236}">
                <a16:creationId xmlns:a16="http://schemas.microsoft.com/office/drawing/2014/main" id="{8C48FDF9-0F1A-914B-8E44-9A54EE4D9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735D9-2D0B-5E4B-BA6D-AC19A4C23D1A}"/>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37618761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DF8D-122D-AA45-BF29-39249DDEAD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5461BF-C025-ED42-8FC7-F5AAD0ACF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C3721-6382-7249-B9AE-D5162FFFB392}"/>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5" name="Footer Placeholder 4">
            <a:extLst>
              <a:ext uri="{FF2B5EF4-FFF2-40B4-BE49-F238E27FC236}">
                <a16:creationId xmlns:a16="http://schemas.microsoft.com/office/drawing/2014/main" id="{F6D9AA7F-19ED-A946-BF36-55EDEBA1B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C6BAF-18EB-964A-8FF3-17B4D5742159}"/>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2373417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04D8C0-198F-8741-9736-B39ED14F5A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98DC2-A6CD-1E40-A8EC-2E32E6CC83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429046-1A1F-8946-BF94-45E2C4DCDF0F}"/>
              </a:ext>
            </a:extLst>
          </p:cNvPr>
          <p:cNvSpPr>
            <a:spLocks noGrp="1"/>
          </p:cNvSpPr>
          <p:nvPr>
            <p:ph type="dt" sz="half" idx="10"/>
          </p:nvPr>
        </p:nvSpPr>
        <p:spPr/>
        <p:txBody>
          <a:bodyPr/>
          <a:lstStyle/>
          <a:p>
            <a:fld id="{46B431E5-6CCB-DF40-A8BC-F8188FD8D69D}" type="datetimeFigureOut">
              <a:rPr lang="en-US" smtClean="0"/>
              <a:t>10/11/2023</a:t>
            </a:fld>
            <a:endParaRPr lang="en-US"/>
          </a:p>
        </p:txBody>
      </p:sp>
      <p:sp>
        <p:nvSpPr>
          <p:cNvPr id="5" name="Footer Placeholder 4">
            <a:extLst>
              <a:ext uri="{FF2B5EF4-FFF2-40B4-BE49-F238E27FC236}">
                <a16:creationId xmlns:a16="http://schemas.microsoft.com/office/drawing/2014/main" id="{1A7D5688-5678-624B-9997-FFA1C3D5A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FA521-ECCA-7B41-A493-E14175092F2E}"/>
              </a:ext>
            </a:extLst>
          </p:cNvPr>
          <p:cNvSpPr>
            <a:spLocks noGrp="1"/>
          </p:cNvSpPr>
          <p:nvPr>
            <p:ph type="sldNum" sz="quarter" idx="12"/>
          </p:nvPr>
        </p:nvSpPr>
        <p:spPr/>
        <p:txBody>
          <a:bodyPr/>
          <a:lstStyle/>
          <a:p>
            <a:fld id="{DE3DA164-4EE1-834D-9056-136AFF7B9D8F}" type="slidenum">
              <a:rPr lang="en-US" smtClean="0"/>
              <a:t>‹#›</a:t>
            </a:fld>
            <a:endParaRPr lang="en-US"/>
          </a:p>
        </p:txBody>
      </p:sp>
    </p:spTree>
    <p:extLst>
      <p:ext uri="{BB962C8B-B14F-4D97-AF65-F5344CB8AC3E}">
        <p14:creationId xmlns:p14="http://schemas.microsoft.com/office/powerpoint/2010/main" val="178453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291B6B03-55E8-E84F-A07E-0296FA984CD7}"/>
              </a:ext>
            </a:extLst>
          </p:cNvPr>
          <p:cNvGrpSpPr/>
          <p:nvPr userDrawn="1"/>
        </p:nvGrpSpPr>
        <p:grpSpPr>
          <a:xfrm>
            <a:off x="10774173" y="-838200"/>
            <a:ext cx="1180322" cy="1097609"/>
            <a:chOff x="10774173" y="-3124338"/>
            <a:chExt cx="3638740" cy="3383748"/>
          </a:xfrm>
        </p:grpSpPr>
        <p:sp>
          <p:nvSpPr>
            <p:cNvPr id="15" name="Graphic 4">
              <a:extLst>
                <a:ext uri="{FF2B5EF4-FFF2-40B4-BE49-F238E27FC236}">
                  <a16:creationId xmlns:a16="http://schemas.microsoft.com/office/drawing/2014/main" id="{8773D37F-9426-48AF-9E30-19EA4A3E4F07}"/>
                </a:ext>
              </a:extLst>
            </p:cNvPr>
            <p:cNvSpPr/>
            <p:nvPr userDrawn="1"/>
          </p:nvSpPr>
          <p:spPr>
            <a:xfrm>
              <a:off x="10774173" y="-3124338"/>
              <a:ext cx="2076045"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2336872" y="-3124338"/>
              <a:ext cx="2076041" cy="3383748"/>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493942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4">
          <p15:clr>
            <a:srgbClr val="5ACBF0"/>
          </p15:clr>
        </p15:guide>
        <p15:guide id="9" pos="3934">
          <p15:clr>
            <a:srgbClr val="5ACBF0"/>
          </p15:clr>
        </p15:guide>
        <p15:guide id="10" pos="5530">
          <p15:clr>
            <a:srgbClr val="5ACBF0"/>
          </p15:clr>
        </p15:guide>
        <p15:guide id="11" pos="5716">
          <p15:clr>
            <a:srgbClr val="5ACBF0"/>
          </p15:clr>
        </p15:guide>
        <p15:guide id="12" orient="horz" pos="14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76"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
        <p:nvSpPr>
          <p:cNvPr id="6" name="TextBox 5">
            <a:extLst>
              <a:ext uri="{FF2B5EF4-FFF2-40B4-BE49-F238E27FC236}">
                <a16:creationId xmlns:a16="http://schemas.microsoft.com/office/drawing/2014/main" id="{AB17F90C-2944-9C87-FD8B-784F1EE35169}"/>
              </a:ext>
            </a:extLst>
          </p:cNvPr>
          <p:cNvSpPr txBox="1"/>
          <p:nvPr userDrawn="1">
            <p:extLst>
              <p:ext uri="{1162E1C5-73C7-4A58-AE30-91384D911F3F}">
                <p184:classification xmlns:p184="http://schemas.microsoft.com/office/powerpoint/2018/4/main" val="ftr"/>
              </p:ext>
            </p:extLst>
          </p:nvPr>
        </p:nvSpPr>
        <p:spPr>
          <a:xfrm>
            <a:off x="0" y="6705600"/>
            <a:ext cx="182880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Classified as Microsoft Confidential</a:t>
            </a:r>
          </a:p>
        </p:txBody>
      </p:sp>
    </p:spTree>
    <p:extLst>
      <p:ext uri="{BB962C8B-B14F-4D97-AF65-F5344CB8AC3E}">
        <p14:creationId xmlns:p14="http://schemas.microsoft.com/office/powerpoint/2010/main" val="84933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E8C2C-3E0A-F141-9847-B0B3142BDC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7E49FC-BA2C-D44E-8C7E-0158C98AC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C959F-192A-9F45-AFE6-26C64A2CA7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431E5-6CCB-DF40-A8BC-F8188FD8D69D}" type="datetimeFigureOut">
              <a:rPr lang="en-US" smtClean="0"/>
              <a:t>10/11/2023</a:t>
            </a:fld>
            <a:endParaRPr lang="en-US"/>
          </a:p>
        </p:txBody>
      </p:sp>
      <p:sp>
        <p:nvSpPr>
          <p:cNvPr id="5" name="Footer Placeholder 4">
            <a:extLst>
              <a:ext uri="{FF2B5EF4-FFF2-40B4-BE49-F238E27FC236}">
                <a16:creationId xmlns:a16="http://schemas.microsoft.com/office/drawing/2014/main" id="{E4025E40-8FE5-AD44-88E1-ABC8D486B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57E0CC-0321-AE4F-9F44-901040444B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A164-4EE1-834D-9056-136AFF7B9D8F}" type="slidenum">
              <a:rPr lang="en-US" smtClean="0"/>
              <a:t>‹#›</a:t>
            </a:fld>
            <a:endParaRPr lang="en-US"/>
          </a:p>
        </p:txBody>
      </p:sp>
    </p:spTree>
    <p:extLst>
      <p:ext uri="{BB962C8B-B14F-4D97-AF65-F5344CB8AC3E}">
        <p14:creationId xmlns:p14="http://schemas.microsoft.com/office/powerpoint/2010/main" val="204764144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53.png"/><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5.png"/><Relationship Id="rId11" Type="http://schemas.openxmlformats.org/officeDocument/2006/relationships/image" Target="../media/image60.svg"/><Relationship Id="rId5" Type="http://schemas.microsoft.com/office/2007/relationships/hdphoto" Target="../media/hdphoto1.wdp"/><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svg"/><Relationship Id="rId1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E77C92-FDD8-B67C-6AC2-F91BC8620CF0}"/>
              </a:ext>
            </a:extLst>
          </p:cNvPr>
          <p:cNvPicPr>
            <a:picLocks noChangeAspect="1"/>
          </p:cNvPicPr>
          <p:nvPr/>
        </p:nvPicPr>
        <p:blipFill>
          <a:blip r:embed="rId2"/>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9F8ACA9-13DD-614B-8DEB-0445977B7859}"/>
              </a:ext>
            </a:extLst>
          </p:cNvPr>
          <p:cNvSpPr txBox="1"/>
          <p:nvPr/>
        </p:nvSpPr>
        <p:spPr>
          <a:xfrm>
            <a:off x="550221" y="1627211"/>
            <a:ext cx="5595450" cy="2616101"/>
          </a:xfrm>
          <a:prstGeom prst="rect">
            <a:avLst/>
          </a:prstGeom>
          <a:noFill/>
        </p:spPr>
        <p:txBody>
          <a:bodyPr wrap="square" lIns="0" tIns="0" rIns="0" bIns="0" rtlCol="0">
            <a:spAutoFit/>
          </a:bodyPr>
          <a:lstStyle/>
          <a:p>
            <a:pPr marL="0" marR="0" lvl="0" indent="0" algn="l" defTabSz="914400" rtl="0" eaLnBrk="1" fontAlgn="auto" latinLnBrk="0" hangingPunct="1">
              <a:lnSpc>
                <a:spcPts val="506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E76BC"/>
                </a:solidFill>
                <a:effectLst/>
                <a:uLnTx/>
                <a:uFillTx/>
                <a:latin typeface="Segoe Pro Semibold" panose="020B0502040504020203" pitchFamily="34" charset="0"/>
                <a:ea typeface="+mn-ea"/>
                <a:cs typeface="+mn-cs"/>
              </a:rPr>
              <a:t>Microsoft Entra Branding Playbook</a:t>
            </a:r>
          </a:p>
          <a:p>
            <a:pPr marL="0" marR="0" lvl="0" indent="0" algn="l" defTabSz="914400" rtl="0" eaLnBrk="1" fontAlgn="auto" latinLnBrk="0" hangingPunct="1">
              <a:lnSpc>
                <a:spcPts val="506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2E76BC"/>
              </a:solidFill>
              <a:effectLst/>
              <a:uLnTx/>
              <a:uFillTx/>
              <a:latin typeface="Segoe Pro Semibold" panose="020B0502040504020203" pitchFamily="34" charset="0"/>
              <a:ea typeface="+mn-ea"/>
              <a:cs typeface="+mn-cs"/>
            </a:endParaRPr>
          </a:p>
          <a:p>
            <a:pPr marL="0" marR="0" lvl="0" indent="0" algn="l" defTabSz="914400" rtl="0" eaLnBrk="1" fontAlgn="auto" latinLnBrk="0" hangingPunct="1">
              <a:lnSpc>
                <a:spcPts val="5060"/>
              </a:lnSpc>
              <a:spcBef>
                <a:spcPts val="0"/>
              </a:spcBef>
              <a:spcAft>
                <a:spcPts val="0"/>
              </a:spcAft>
              <a:buClrTx/>
              <a:buSzTx/>
              <a:buFontTx/>
              <a:buNone/>
              <a:tabLst/>
              <a:defRPr/>
            </a:pPr>
            <a:r>
              <a:rPr lang="en-US" sz="4800" b="1" dirty="0">
                <a:solidFill>
                  <a:srgbClr val="2E76BC"/>
                </a:solidFill>
                <a:latin typeface="Segoe Pro Semibold" panose="020B0502040504020203" pitchFamily="34" charset="0"/>
              </a:rPr>
              <a:t>Visual Identity</a:t>
            </a:r>
            <a:endParaRPr kumimoji="0" lang="en-US" sz="4800" b="1" i="0" u="none" strike="noStrike" kern="1200" cap="none" spc="0" normalizeH="0" baseline="0" noProof="0" dirty="0">
              <a:ln>
                <a:noFill/>
              </a:ln>
              <a:solidFill>
                <a:srgbClr val="2E76BC"/>
              </a:solidFill>
              <a:effectLst/>
              <a:uLnTx/>
              <a:uFillTx/>
              <a:latin typeface="Segoe Pro Semibold" panose="020B0502040504020203" pitchFamily="34" charset="0"/>
              <a:ea typeface="+mn-ea"/>
              <a:cs typeface="+mn-cs"/>
            </a:endParaRPr>
          </a:p>
        </p:txBody>
      </p:sp>
      <p:sp>
        <p:nvSpPr>
          <p:cNvPr id="7" name="TextBox 6">
            <a:extLst>
              <a:ext uri="{FF2B5EF4-FFF2-40B4-BE49-F238E27FC236}">
                <a16:creationId xmlns:a16="http://schemas.microsoft.com/office/drawing/2014/main" id="{DD78A945-50B7-AA4B-B4E7-09E52D05A5FA}"/>
              </a:ext>
            </a:extLst>
          </p:cNvPr>
          <p:cNvSpPr txBox="1"/>
          <p:nvPr/>
        </p:nvSpPr>
        <p:spPr>
          <a:xfrm>
            <a:off x="449319" y="6025532"/>
            <a:ext cx="433469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lumMod val="95000"/>
                    <a:lumOff val="5000"/>
                  </a:prstClr>
                </a:solidFill>
                <a:effectLst/>
                <a:uLnTx/>
                <a:uFillTx/>
                <a:latin typeface="Segoe Pro" panose="020B0502040504020203" pitchFamily="34" charset="0"/>
                <a:ea typeface="+mn-ea"/>
                <a:cs typeface="+mn-cs"/>
              </a:rPr>
              <a:t>July </a:t>
            </a:r>
            <a:r>
              <a:rPr kumimoji="0" lang="en-US" sz="2000" b="0" i="0" u="none" strike="noStrike" kern="1200" cap="none" spc="0" normalizeH="0" baseline="0" noProof="0" dirty="0">
                <a:ln>
                  <a:noFill/>
                </a:ln>
                <a:solidFill>
                  <a:prstClr val="black">
                    <a:lumMod val="95000"/>
                    <a:lumOff val="5000"/>
                  </a:prstClr>
                </a:solidFill>
                <a:effectLst/>
                <a:uLnTx/>
                <a:uFillTx/>
                <a:latin typeface="Segoe Pro" panose="020B0502040504020203" pitchFamily="34" charset="0"/>
                <a:ea typeface="+mn-ea"/>
                <a:cs typeface="+mn-cs"/>
              </a:rPr>
              <a:t>2023</a:t>
            </a:r>
          </a:p>
        </p:txBody>
      </p:sp>
    </p:spTree>
    <p:extLst>
      <p:ext uri="{BB962C8B-B14F-4D97-AF65-F5344CB8AC3E}">
        <p14:creationId xmlns:p14="http://schemas.microsoft.com/office/powerpoint/2010/main" val="165623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5"/>
          </p:nvPr>
        </p:nvSpPr>
        <p:spPr>
          <a:xfrm>
            <a:off x="7540743" y="2423160"/>
            <a:ext cx="3829347" cy="3645203"/>
          </a:xfrm>
        </p:spPr>
        <p:txBody>
          <a:bodyPr vert="horz" wrap="square" lIns="0" tIns="0" rIns="0" bIns="0" rtlCol="0" anchor="t">
            <a:noAutofit/>
          </a:bodyPr>
          <a:lstStyle/>
          <a:p>
            <a:r>
              <a:rPr lang="en-US" dirty="0">
                <a:cs typeface="Segoe UI"/>
              </a:rPr>
              <a:t>Microsoft Entra primarily follows the Microsoft Security visual identity, including logos and visuals. </a:t>
            </a:r>
            <a:endParaRPr lang="en-US" dirty="0">
              <a:solidFill>
                <a:srgbClr val="0078D4"/>
              </a:solidFill>
              <a:cs typeface="Segoe UI"/>
            </a:endParaRPr>
          </a:p>
          <a:p>
            <a:r>
              <a:rPr lang="en-US" dirty="0">
                <a:cs typeface="Segoe UI"/>
              </a:rPr>
              <a:t>In addition, unique iconography and imagery has been developed to support the Microsoft Entra product family (see following pages).</a:t>
            </a:r>
          </a:p>
        </p:txBody>
      </p:sp>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p:txBody>
          <a:bodyPr/>
          <a:lstStyle/>
          <a:p>
            <a:r>
              <a:rPr lang="en-US">
                <a:cs typeface="Segoe UI"/>
              </a:rPr>
              <a:t>Visual Identity</a:t>
            </a:r>
            <a:endParaRPr lang="en-US"/>
          </a:p>
        </p:txBody>
      </p:sp>
      <p:sp>
        <p:nvSpPr>
          <p:cNvPr id="3" name="Text Placeholder 2">
            <a:extLst>
              <a:ext uri="{FF2B5EF4-FFF2-40B4-BE49-F238E27FC236}">
                <a16:creationId xmlns:a16="http://schemas.microsoft.com/office/drawing/2014/main" id="{15588E7B-369D-6A3E-790E-CDC3091166FC}"/>
              </a:ext>
            </a:extLst>
          </p:cNvPr>
          <p:cNvSpPr>
            <a:spLocks noGrp="1"/>
          </p:cNvSpPr>
          <p:nvPr>
            <p:ph type="body" sz="quarter" idx="16"/>
          </p:nvPr>
        </p:nvSpPr>
        <p:spPr>
          <a:xfrm>
            <a:off x="584199" y="1436688"/>
            <a:ext cx="5597939" cy="430887"/>
          </a:xfrm>
        </p:spPr>
        <p:txBody>
          <a:bodyPr/>
          <a:lstStyle/>
          <a:p>
            <a:r>
              <a:rPr lang="en-US">
                <a:cs typeface="Segoe UI"/>
              </a:rPr>
              <a:t>Microsoft Security Visual Identity</a:t>
            </a:r>
            <a:endParaRPr lang="en-US"/>
          </a:p>
        </p:txBody>
      </p:sp>
      <p:sp>
        <p:nvSpPr>
          <p:cNvPr id="4" name="Text Placeholder 3">
            <a:extLst>
              <a:ext uri="{FF2B5EF4-FFF2-40B4-BE49-F238E27FC236}">
                <a16:creationId xmlns:a16="http://schemas.microsoft.com/office/drawing/2014/main" id="{3D9466FA-2618-9742-AF12-7997A969B48B}"/>
              </a:ext>
            </a:extLst>
          </p:cNvPr>
          <p:cNvSpPr>
            <a:spLocks noGrp="1"/>
          </p:cNvSpPr>
          <p:nvPr>
            <p:ph type="body" sz="quarter" idx="14"/>
          </p:nvPr>
        </p:nvSpPr>
        <p:spPr>
          <a:xfrm>
            <a:off x="584200" y="2084388"/>
            <a:ext cx="5219700" cy="2562240"/>
          </a:xfrm>
        </p:spPr>
        <p:txBody>
          <a:bodyPr vert="horz" wrap="square" lIns="0" tIns="0" rIns="0" bIns="0" rtlCol="0" anchor="t">
            <a:spAutoFit/>
          </a:bodyPr>
          <a:lstStyle/>
          <a:p>
            <a:r>
              <a:rPr lang="en-US">
                <a:latin typeface="+mj-lt"/>
                <a:cs typeface="Segoe UI"/>
              </a:rPr>
              <a:t>Visual identity </a:t>
            </a:r>
            <a:r>
              <a:rPr lang="en-US">
                <a:cs typeface="Segoe UI"/>
              </a:rPr>
              <a:t>is a cohesive system of imagery, symbols, and graphic elements used to express and reinforce a brand or product family's character.</a:t>
            </a:r>
          </a:p>
          <a:p>
            <a:r>
              <a:rPr lang="en-US"/>
              <a:t>Included are logos, color palettes, graphics, typography, iconography, </a:t>
            </a:r>
            <a:br>
              <a:rPr lang="en-US"/>
            </a:br>
            <a:r>
              <a:rPr lang="en-US"/>
              <a:t>and photography.</a:t>
            </a:r>
          </a:p>
        </p:txBody>
      </p:sp>
      <p:sp>
        <p:nvSpPr>
          <p:cNvPr id="9" name="Text Placeholder 8">
            <a:extLst>
              <a:ext uri="{FF2B5EF4-FFF2-40B4-BE49-F238E27FC236}">
                <a16:creationId xmlns:a16="http://schemas.microsoft.com/office/drawing/2014/main" id="{B62222BB-DED8-374C-8F40-FBAB57D08828}"/>
              </a:ext>
            </a:extLst>
          </p:cNvPr>
          <p:cNvSpPr>
            <a:spLocks noGrp="1"/>
          </p:cNvSpPr>
          <p:nvPr>
            <p:ph type="body" sz="quarter" idx="17"/>
          </p:nvPr>
        </p:nvSpPr>
        <p:spPr>
          <a:xfrm>
            <a:off x="7540744" y="1436688"/>
            <a:ext cx="3588810" cy="738664"/>
          </a:xfrm>
        </p:spPr>
        <p:txBody>
          <a:bodyPr/>
          <a:lstStyle/>
          <a:p>
            <a:r>
              <a:rPr lang="en-US">
                <a:cs typeface="Segoe UI"/>
              </a:rPr>
              <a:t>Microsoft Security </a:t>
            </a:r>
            <a:br>
              <a:rPr lang="en-US">
                <a:cs typeface="Segoe UI"/>
              </a:rPr>
            </a:br>
            <a:r>
              <a:rPr lang="en-US">
                <a:cs typeface="Segoe UI"/>
              </a:rPr>
              <a:t>Visual Identity</a:t>
            </a:r>
            <a:endParaRPr lang="en-US"/>
          </a:p>
        </p:txBody>
      </p:sp>
    </p:spTree>
    <p:extLst>
      <p:ext uri="{BB962C8B-B14F-4D97-AF65-F5344CB8AC3E}">
        <p14:creationId xmlns:p14="http://schemas.microsoft.com/office/powerpoint/2010/main" val="7845410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a:xfrm>
            <a:off x="588263" y="457200"/>
            <a:ext cx="5976050" cy="276999"/>
          </a:xfrm>
        </p:spPr>
        <p:txBody>
          <a:bodyPr/>
          <a:lstStyle/>
          <a:p>
            <a:r>
              <a:rPr lang="en-US"/>
              <a:t>Iconography</a:t>
            </a:r>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584200" y="1436688"/>
            <a:ext cx="5219700" cy="430887"/>
          </a:xfrm>
        </p:spPr>
        <p:txBody>
          <a:bodyPr/>
          <a:lstStyle/>
          <a:p>
            <a:r>
              <a:rPr lang="en-US"/>
              <a:t>Microsoft Entra icon</a:t>
            </a:r>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584200" y="2084388"/>
            <a:ext cx="5219700" cy="1634294"/>
          </a:xfrm>
        </p:spPr>
        <p:txBody>
          <a:bodyPr vert="horz" wrap="square" lIns="0" tIns="0" rIns="0" bIns="0" rtlCol="0" anchor="t">
            <a:spAutoFit/>
          </a:bodyPr>
          <a:lstStyle/>
          <a:p>
            <a:r>
              <a:rPr lang="en-US"/>
              <a:t>A unique icon has been developed for the Microsoft Entra product family. </a:t>
            </a:r>
          </a:p>
          <a:p>
            <a:r>
              <a:rPr lang="en-US"/>
              <a:t>This icon symbolizes a door or entryway, an opening into a world of new possibilities.</a:t>
            </a:r>
          </a:p>
        </p:txBody>
      </p:sp>
      <p:pic>
        <p:nvPicPr>
          <p:cNvPr id="9" name="Picture 8" descr="Microsoft Entra product icon representing a door half open or an entryway.">
            <a:extLst>
              <a:ext uri="{FF2B5EF4-FFF2-40B4-BE49-F238E27FC236}">
                <a16:creationId xmlns:a16="http://schemas.microsoft.com/office/drawing/2014/main" id="{E1E68DEB-3632-01F8-01F1-6B3292E59C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0755" y="4128023"/>
            <a:ext cx="1379094" cy="1784092"/>
          </a:xfrm>
          <a:prstGeom prst="rect">
            <a:avLst/>
          </a:prstGeom>
        </p:spPr>
      </p:pic>
      <p:sp>
        <p:nvSpPr>
          <p:cNvPr id="16" name="Text Placeholder 2">
            <a:extLst>
              <a:ext uri="{FF2B5EF4-FFF2-40B4-BE49-F238E27FC236}">
                <a16:creationId xmlns:a16="http://schemas.microsoft.com/office/drawing/2014/main" id="{D8F7713C-B58A-3939-24DC-F5F07BB27062}"/>
              </a:ext>
            </a:extLst>
          </p:cNvPr>
          <p:cNvSpPr>
            <a:spLocks noGrp="1"/>
          </p:cNvSpPr>
          <p:nvPr>
            <p:ph type="body" sz="quarter" idx="17"/>
          </p:nvPr>
        </p:nvSpPr>
        <p:spPr>
          <a:xfrm>
            <a:off x="7540744" y="1436688"/>
            <a:ext cx="3588810" cy="738664"/>
          </a:xfrm>
        </p:spPr>
        <p:txBody>
          <a:bodyPr/>
          <a:lstStyle/>
          <a:p>
            <a:r>
              <a:rPr lang="en-US"/>
              <a:t>Microsoft Entra </a:t>
            </a:r>
            <a:br>
              <a:rPr lang="en-US"/>
            </a:br>
            <a:r>
              <a:rPr lang="en-US"/>
              <a:t>icon usage</a:t>
            </a:r>
          </a:p>
        </p:txBody>
      </p:sp>
      <p:sp>
        <p:nvSpPr>
          <p:cNvPr id="13" name="Text Placeholder 12">
            <a:extLst>
              <a:ext uri="{FF2B5EF4-FFF2-40B4-BE49-F238E27FC236}">
                <a16:creationId xmlns:a16="http://schemas.microsoft.com/office/drawing/2014/main" id="{7CAE6116-3BAF-CA01-F71F-308D279312BC}"/>
              </a:ext>
            </a:extLst>
          </p:cNvPr>
          <p:cNvSpPr>
            <a:spLocks noGrp="1"/>
          </p:cNvSpPr>
          <p:nvPr>
            <p:ph type="body" sz="quarter" idx="15"/>
          </p:nvPr>
        </p:nvSpPr>
        <p:spPr>
          <a:xfrm>
            <a:off x="7563229" y="2342065"/>
            <a:ext cx="3589338" cy="2685351"/>
          </a:xfrm>
        </p:spPr>
        <p:txBody>
          <a:bodyPr vert="horz" wrap="square" lIns="0" tIns="0" rIns="0" bIns="0" rtlCol="0" anchor="t">
            <a:spAutoFit/>
          </a:bodyPr>
          <a:lstStyle/>
          <a:p>
            <a:r>
              <a:rPr lang="en-US" b="1" dirty="0">
                <a:cs typeface="Segoe UI"/>
              </a:rPr>
              <a:t>Acceptable use:</a:t>
            </a:r>
            <a:r>
              <a:rPr lang="en-US" dirty="0">
                <a:cs typeface="Segoe UI"/>
              </a:rPr>
              <a:t> In product UIs, technical diagrams, and product architecture visuals.</a:t>
            </a:r>
          </a:p>
          <a:p>
            <a:pPr>
              <a:spcAft>
                <a:spcPts val="0"/>
              </a:spcAft>
            </a:pPr>
            <a:r>
              <a:rPr lang="en-US" b="1" dirty="0">
                <a:cs typeface="Segoe UI"/>
              </a:rPr>
              <a:t>Non-acceptable use: </a:t>
            </a:r>
            <a:r>
              <a:rPr lang="en-US" dirty="0">
                <a:cs typeface="Segoe UI"/>
              </a:rPr>
              <a:t>In marketing communications, including datasheets, eBooks, and event booth signage. In these situations, please instead use Microsoft or Microsoft Security visuals.</a:t>
            </a:r>
          </a:p>
        </p:txBody>
      </p:sp>
    </p:spTree>
    <p:extLst>
      <p:ext uri="{BB962C8B-B14F-4D97-AF65-F5344CB8AC3E}">
        <p14:creationId xmlns:p14="http://schemas.microsoft.com/office/powerpoint/2010/main" val="14255375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F7F1F256-CF49-50E8-B9CD-00F9BCAC27C1}"/>
              </a:ext>
            </a:extLst>
          </p:cNvPr>
          <p:cNvSpPr/>
          <p:nvPr/>
        </p:nvSpPr>
        <p:spPr bwMode="auto">
          <a:xfrm>
            <a:off x="451599" y="3333692"/>
            <a:ext cx="5413928" cy="3108543"/>
          </a:xfrm>
          <a:prstGeom prst="roundRect">
            <a:avLst/>
          </a:prstGeom>
          <a:solidFill>
            <a:srgbClr val="E6E6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Segoe UI"/>
              <a:ea typeface="Segoe UI" pitchFamily="34" charset="0"/>
              <a:cs typeface="Segoe UI" pitchFamily="34" charset="0"/>
            </a:endParaRPr>
          </a:p>
        </p:txBody>
      </p:sp>
      <p:sp>
        <p:nvSpPr>
          <p:cNvPr id="47" name="Title 46">
            <a:extLst>
              <a:ext uri="{FF2B5EF4-FFF2-40B4-BE49-F238E27FC236}">
                <a16:creationId xmlns:a16="http://schemas.microsoft.com/office/drawing/2014/main" id="{1F301958-DE5F-4AB2-97F9-69B1699A128E}"/>
              </a:ext>
            </a:extLst>
          </p:cNvPr>
          <p:cNvSpPr>
            <a:spLocks noGrp="1"/>
          </p:cNvSpPr>
          <p:nvPr>
            <p:ph type="title"/>
          </p:nvPr>
        </p:nvSpPr>
        <p:spPr/>
        <p:txBody>
          <a:bodyPr/>
          <a:lstStyle/>
          <a:p>
            <a:r>
              <a:rPr lang="en-US" dirty="0">
                <a:cs typeface="Segoe UI"/>
              </a:rPr>
              <a:t>Iconography</a:t>
            </a:r>
            <a:endParaRPr lang="en-US" dirty="0"/>
          </a:p>
        </p:txBody>
      </p:sp>
      <p:sp>
        <p:nvSpPr>
          <p:cNvPr id="6" name="Text Placeholder 5">
            <a:extLst>
              <a:ext uri="{FF2B5EF4-FFF2-40B4-BE49-F238E27FC236}">
                <a16:creationId xmlns:a16="http://schemas.microsoft.com/office/drawing/2014/main" id="{7FADB5E4-83CF-47EF-AC04-3689C7951EBE}"/>
              </a:ext>
            </a:extLst>
          </p:cNvPr>
          <p:cNvSpPr>
            <a:spLocks noGrp="1"/>
          </p:cNvSpPr>
          <p:nvPr>
            <p:ph type="body" sz="quarter" idx="16"/>
          </p:nvPr>
        </p:nvSpPr>
        <p:spPr>
          <a:xfrm>
            <a:off x="678989" y="1048857"/>
            <a:ext cx="5219700" cy="430887"/>
          </a:xfrm>
        </p:spPr>
        <p:txBody>
          <a:bodyPr/>
          <a:lstStyle/>
          <a:p>
            <a:r>
              <a:rPr lang="en-US" dirty="0">
                <a:cs typeface="Segoe UI"/>
              </a:rPr>
              <a:t>Microsoft Entra product icons</a:t>
            </a:r>
            <a:endParaRPr lang="en-US" dirty="0"/>
          </a:p>
        </p:txBody>
      </p:sp>
      <p:sp>
        <p:nvSpPr>
          <p:cNvPr id="4" name="Text Placeholder 3">
            <a:extLst>
              <a:ext uri="{FF2B5EF4-FFF2-40B4-BE49-F238E27FC236}">
                <a16:creationId xmlns:a16="http://schemas.microsoft.com/office/drawing/2014/main" id="{C48A2588-DEEF-4466-B489-C48555FD0A80}"/>
              </a:ext>
            </a:extLst>
          </p:cNvPr>
          <p:cNvSpPr>
            <a:spLocks noGrp="1"/>
          </p:cNvSpPr>
          <p:nvPr>
            <p:ph type="body" sz="quarter" idx="14"/>
          </p:nvPr>
        </p:nvSpPr>
        <p:spPr>
          <a:xfrm>
            <a:off x="678989" y="1623839"/>
            <a:ext cx="5413928" cy="1146468"/>
          </a:xfrm>
        </p:spPr>
        <p:txBody>
          <a:bodyPr vert="horz" wrap="square" lIns="0" tIns="0" rIns="0" bIns="0" rtlCol="0" anchor="t">
            <a:spAutoFit/>
          </a:bodyPr>
          <a:lstStyle/>
          <a:p>
            <a:r>
              <a:rPr lang="en-US" sz="2000" dirty="0">
                <a:ea typeface="+mn-lt"/>
                <a:cs typeface="+mn-lt"/>
              </a:rPr>
              <a:t>These icons have been developed to aid in differentiation across our portfolio of products. </a:t>
            </a:r>
            <a:endParaRPr lang="en-US" sz="2000" dirty="0"/>
          </a:p>
          <a:p>
            <a:pPr marL="0" indent="0">
              <a:buNone/>
            </a:pPr>
            <a:endParaRPr lang="en-US" dirty="0">
              <a:ea typeface="+mn-lt"/>
            </a:endParaRPr>
          </a:p>
        </p:txBody>
      </p:sp>
      <p:sp>
        <p:nvSpPr>
          <p:cNvPr id="9" name="TextBox 8">
            <a:extLst>
              <a:ext uri="{FF2B5EF4-FFF2-40B4-BE49-F238E27FC236}">
                <a16:creationId xmlns:a16="http://schemas.microsoft.com/office/drawing/2014/main" id="{19458EEC-7A39-56D8-5DCB-843EE650B659}"/>
              </a:ext>
            </a:extLst>
          </p:cNvPr>
          <p:cNvSpPr txBox="1"/>
          <p:nvPr/>
        </p:nvSpPr>
        <p:spPr>
          <a:xfrm>
            <a:off x="678595" y="4465176"/>
            <a:ext cx="1106424" cy="1231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 ID</a:t>
            </a:r>
            <a:endParaRPr kumimoji="0" lang="en-US" sz="800" b="0" i="0" u="none" strike="noStrike" kern="1200" cap="none" spc="0" normalizeH="0" baseline="0" noProof="0" dirty="0">
              <a:ln>
                <a:noFill/>
              </a:ln>
              <a:solidFill>
                <a:srgbClr val="000000"/>
              </a:solidFill>
              <a:effectLst/>
              <a:uLnTx/>
              <a:uFillTx/>
              <a:latin typeface="Segoe UI"/>
              <a:ea typeface="+mn-ea"/>
              <a:cs typeface="Segoe UI Semibold"/>
            </a:endParaRPr>
          </a:p>
        </p:txBody>
      </p:sp>
      <p:sp>
        <p:nvSpPr>
          <p:cNvPr id="11" name="TextBox 10">
            <a:extLst>
              <a:ext uri="{FF2B5EF4-FFF2-40B4-BE49-F238E27FC236}">
                <a16:creationId xmlns:a16="http://schemas.microsoft.com/office/drawing/2014/main" id="{A60DA91D-80BF-21C4-EA84-2CB5A7581CD0}"/>
              </a:ext>
            </a:extLst>
          </p:cNvPr>
          <p:cNvSpPr txBox="1"/>
          <p:nvPr/>
        </p:nvSpPr>
        <p:spPr>
          <a:xfrm>
            <a:off x="1806744" y="4364427"/>
            <a:ext cx="1106424"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Permissions Management</a:t>
            </a:r>
          </a:p>
        </p:txBody>
      </p:sp>
      <p:sp>
        <p:nvSpPr>
          <p:cNvPr id="12" name="TextBox 11">
            <a:extLst>
              <a:ext uri="{FF2B5EF4-FFF2-40B4-BE49-F238E27FC236}">
                <a16:creationId xmlns:a16="http://schemas.microsoft.com/office/drawing/2014/main" id="{8852223E-215F-6498-14FD-0201EDD1911A}"/>
              </a:ext>
            </a:extLst>
          </p:cNvPr>
          <p:cNvSpPr txBox="1"/>
          <p:nvPr/>
        </p:nvSpPr>
        <p:spPr>
          <a:xfrm>
            <a:off x="2995375" y="4425983"/>
            <a:ext cx="1103182"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a:t>
            </a:r>
            <a:endParaRPr kumimoji="0" lang="en-US" sz="900" b="0" i="0" u="none" strike="noStrike" kern="1200" cap="none" spc="0" normalizeH="0" baseline="0" noProof="0" dirty="0">
              <a:ln>
                <a:noFill/>
              </a:ln>
              <a:solidFill>
                <a:srgbClr val="000000"/>
              </a:solidFill>
              <a:effectLst/>
              <a:uLnTx/>
              <a:uFillTx/>
              <a:latin typeface="Segoe UI"/>
              <a:ea typeface="+mn-ea"/>
              <a:cs typeface="Segoe UI Semibold"/>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Verified ID</a:t>
            </a:r>
          </a:p>
        </p:txBody>
      </p:sp>
      <p:sp>
        <p:nvSpPr>
          <p:cNvPr id="18" name="TextBox 17">
            <a:extLst>
              <a:ext uri="{FF2B5EF4-FFF2-40B4-BE49-F238E27FC236}">
                <a16:creationId xmlns:a16="http://schemas.microsoft.com/office/drawing/2014/main" id="{1EE161B7-F402-0660-9E35-48CEF1D11480}"/>
              </a:ext>
            </a:extLst>
          </p:cNvPr>
          <p:cNvSpPr txBox="1"/>
          <p:nvPr/>
        </p:nvSpPr>
        <p:spPr>
          <a:xfrm>
            <a:off x="4179373" y="4411442"/>
            <a:ext cx="1106424"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 </a:t>
            </a:r>
            <a:br>
              <a:rPr kumimoji="0" lang="en-US" sz="800" b="0" i="0" u="none" strike="noStrike" kern="1200" cap="none" spc="0" normalizeH="0" baseline="0" noProof="0" dirty="0">
                <a:ln>
                  <a:noFill/>
                </a:ln>
                <a:solidFill>
                  <a:srgbClr val="000000"/>
                </a:solidFill>
                <a:effectLst/>
                <a:uLnTx/>
                <a:uFillTx/>
                <a:latin typeface="Segoe UI"/>
                <a:ea typeface="+mn-ea"/>
                <a:cs typeface="Segoe UI"/>
              </a:rPr>
            </a:br>
            <a:r>
              <a:rPr kumimoji="0" lang="en-US" sz="800" b="0" i="0" u="none" strike="noStrike" kern="1200" cap="none" spc="0" normalizeH="0" baseline="0" noProof="0" dirty="0">
                <a:ln>
                  <a:noFill/>
                </a:ln>
                <a:solidFill>
                  <a:srgbClr val="000000"/>
                </a:solidFill>
                <a:effectLst/>
                <a:uLnTx/>
                <a:uFillTx/>
                <a:latin typeface="Segoe UI"/>
                <a:ea typeface="+mn-ea"/>
                <a:cs typeface="Segoe UI"/>
              </a:rPr>
              <a:t>ID Governance</a:t>
            </a:r>
          </a:p>
        </p:txBody>
      </p:sp>
      <p:sp>
        <p:nvSpPr>
          <p:cNvPr id="19" name="TextBox 18">
            <a:extLst>
              <a:ext uri="{FF2B5EF4-FFF2-40B4-BE49-F238E27FC236}">
                <a16:creationId xmlns:a16="http://schemas.microsoft.com/office/drawing/2014/main" id="{2B92F84E-77D6-ACFF-AE5A-910C605A3286}"/>
              </a:ext>
            </a:extLst>
          </p:cNvPr>
          <p:cNvSpPr txBox="1"/>
          <p:nvPr/>
        </p:nvSpPr>
        <p:spPr>
          <a:xfrm>
            <a:off x="678595" y="5678725"/>
            <a:ext cx="1106424"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Workload ID</a:t>
            </a:r>
          </a:p>
        </p:txBody>
      </p:sp>
      <p:sp>
        <p:nvSpPr>
          <p:cNvPr id="3" name="Text Placeholder 2">
            <a:extLst>
              <a:ext uri="{FF2B5EF4-FFF2-40B4-BE49-F238E27FC236}">
                <a16:creationId xmlns:a16="http://schemas.microsoft.com/office/drawing/2014/main" id="{15588E7B-369D-6A3E-790E-CDC3091166FC}"/>
              </a:ext>
            </a:extLst>
          </p:cNvPr>
          <p:cNvSpPr>
            <a:spLocks noGrp="1"/>
          </p:cNvSpPr>
          <p:nvPr>
            <p:ph type="body" sz="quarter" idx="17"/>
          </p:nvPr>
        </p:nvSpPr>
        <p:spPr>
          <a:xfrm>
            <a:off x="7540743" y="1436688"/>
            <a:ext cx="4150513" cy="369332"/>
          </a:xfrm>
        </p:spPr>
        <p:txBody>
          <a:bodyPr/>
          <a:lstStyle/>
          <a:p>
            <a:r>
              <a:rPr lang="en-US" dirty="0">
                <a:cs typeface="Segoe UI"/>
              </a:rPr>
              <a:t>Iconography usage guidance</a:t>
            </a:r>
            <a:endParaRPr lang="en-US" dirty="0"/>
          </a:p>
        </p:txBody>
      </p:sp>
      <p:sp>
        <p:nvSpPr>
          <p:cNvPr id="5" name="Text Placeholder 4">
            <a:extLst>
              <a:ext uri="{FF2B5EF4-FFF2-40B4-BE49-F238E27FC236}">
                <a16:creationId xmlns:a16="http://schemas.microsoft.com/office/drawing/2014/main" id="{856881EA-0B91-4897-8A3A-ED859EA8E9F5}"/>
              </a:ext>
            </a:extLst>
          </p:cNvPr>
          <p:cNvSpPr>
            <a:spLocks noGrp="1"/>
          </p:cNvSpPr>
          <p:nvPr>
            <p:ph type="body" sz="quarter" idx="15"/>
          </p:nvPr>
        </p:nvSpPr>
        <p:spPr>
          <a:xfrm>
            <a:off x="7428267" y="2107558"/>
            <a:ext cx="3887479" cy="3108543"/>
          </a:xfrm>
        </p:spPr>
        <p:txBody>
          <a:bodyPr vert="horz" wrap="square" lIns="0" tIns="0" rIns="0" bIns="0" rtlCol="0" anchor="t">
            <a:spAutoFit/>
          </a:bodyPr>
          <a:lstStyle/>
          <a:p>
            <a:pPr marL="1905" lvl="1" indent="0">
              <a:buNone/>
            </a:pPr>
            <a:r>
              <a:rPr lang="en-US" b="1" dirty="0">
                <a:ea typeface="+mn-lt"/>
                <a:cs typeface="+mn-lt"/>
              </a:rPr>
              <a:t>Acceptable use:</a:t>
            </a:r>
            <a:r>
              <a:rPr lang="en-US" dirty="0">
                <a:ea typeface="+mn-lt"/>
                <a:cs typeface="+mn-lt"/>
              </a:rPr>
              <a:t> In product UIs, technical diagrams, and product architecture visuals when you need to show specific products in the Microsoft Entra product portfolio. These icons may also be on Microsoft-owned webpages—but only when the product name is attached.</a:t>
            </a:r>
            <a:endParaRPr lang="en-US" dirty="0"/>
          </a:p>
          <a:p>
            <a:pPr marL="1905" lvl="1" indent="0">
              <a:buNone/>
            </a:pPr>
            <a:r>
              <a:rPr lang="en-US" b="1" dirty="0">
                <a:ea typeface="+mn-lt"/>
                <a:cs typeface="+mn-lt"/>
              </a:rPr>
              <a:t>Non-acceptable use:</a:t>
            </a:r>
            <a:br>
              <a:rPr lang="en-US" b="1" dirty="0">
                <a:ea typeface="+mn-lt"/>
                <a:cs typeface="+mn-lt"/>
              </a:rPr>
            </a:br>
            <a:r>
              <a:rPr lang="en-US" dirty="0">
                <a:ea typeface="+mn-lt"/>
                <a:cs typeface="+mn-lt"/>
              </a:rPr>
              <a:t>In marketing communications, including </a:t>
            </a:r>
            <a:br>
              <a:rPr lang="en-US" dirty="0">
                <a:ea typeface="+mn-lt"/>
                <a:cs typeface="+mn-lt"/>
              </a:rPr>
            </a:br>
            <a:r>
              <a:rPr lang="en-US" dirty="0">
                <a:ea typeface="+mn-lt"/>
                <a:cs typeface="+mn-lt"/>
              </a:rPr>
              <a:t>datasheets, eBooks, and event booth signage use Microsoft or Microsoft Security</a:t>
            </a:r>
            <a:r>
              <a:rPr lang="en-US" dirty="0">
                <a:solidFill>
                  <a:srgbClr val="243A5E"/>
                </a:solidFill>
                <a:ea typeface="+mn-lt"/>
                <a:cs typeface="+mn-lt"/>
              </a:rPr>
              <a:t> </a:t>
            </a:r>
            <a:r>
              <a:rPr lang="en-US" dirty="0">
                <a:ea typeface="+mn-lt"/>
                <a:cs typeface="+mn-lt"/>
              </a:rPr>
              <a:t>logos.</a:t>
            </a:r>
            <a:endParaRPr lang="en-US" dirty="0">
              <a:cs typeface="Segoe UI"/>
            </a:endParaRPr>
          </a:p>
        </p:txBody>
      </p:sp>
      <p:sp>
        <p:nvSpPr>
          <p:cNvPr id="40" name="TextBox 39">
            <a:extLst>
              <a:ext uri="{FF2B5EF4-FFF2-40B4-BE49-F238E27FC236}">
                <a16:creationId xmlns:a16="http://schemas.microsoft.com/office/drawing/2014/main" id="{6AAFC9BB-DBA4-5394-4F88-DE2599F2A9B1}"/>
              </a:ext>
            </a:extLst>
          </p:cNvPr>
          <p:cNvSpPr txBox="1"/>
          <p:nvPr/>
        </p:nvSpPr>
        <p:spPr>
          <a:xfrm>
            <a:off x="2993754" y="5634992"/>
            <a:ext cx="1106424"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Private Access</a:t>
            </a:r>
          </a:p>
        </p:txBody>
      </p:sp>
      <p:sp>
        <p:nvSpPr>
          <p:cNvPr id="44" name="TextBox 43">
            <a:extLst>
              <a:ext uri="{FF2B5EF4-FFF2-40B4-BE49-F238E27FC236}">
                <a16:creationId xmlns:a16="http://schemas.microsoft.com/office/drawing/2014/main" id="{2A6F7F87-D6E0-4CF0-047A-D52EA1DDB328}"/>
              </a:ext>
            </a:extLst>
          </p:cNvPr>
          <p:cNvSpPr txBox="1"/>
          <p:nvPr/>
        </p:nvSpPr>
        <p:spPr>
          <a:xfrm>
            <a:off x="4179373" y="5634992"/>
            <a:ext cx="1106424"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Internet Access</a:t>
            </a:r>
          </a:p>
        </p:txBody>
      </p:sp>
      <p:sp>
        <p:nvSpPr>
          <p:cNvPr id="46" name="TextBox 45">
            <a:extLst>
              <a:ext uri="{FF2B5EF4-FFF2-40B4-BE49-F238E27FC236}">
                <a16:creationId xmlns:a16="http://schemas.microsoft.com/office/drawing/2014/main" id="{5DFCA161-4EF2-29FD-4867-0D4F915C6937}"/>
              </a:ext>
            </a:extLst>
          </p:cNvPr>
          <p:cNvSpPr txBox="1"/>
          <p:nvPr/>
        </p:nvSpPr>
        <p:spPr>
          <a:xfrm>
            <a:off x="1806744" y="5652893"/>
            <a:ext cx="1106424"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Microsoft Entra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Segoe UI"/>
                <a:ea typeface="+mn-ea"/>
                <a:cs typeface="Segoe UI"/>
              </a:rPr>
              <a:t>External ID</a:t>
            </a:r>
            <a:endParaRPr kumimoji="0" lang="en-US" sz="800" b="0" i="0" u="none" strike="noStrike" kern="1200" cap="none" spc="0" normalizeH="0" baseline="0" noProof="0" dirty="0">
              <a:ln>
                <a:noFill/>
              </a:ln>
              <a:solidFill>
                <a:srgbClr val="000000"/>
              </a:solidFill>
              <a:effectLst/>
              <a:uLnTx/>
              <a:uFillTx/>
              <a:latin typeface="Segoe UI"/>
              <a:ea typeface="+mn-ea"/>
              <a:cs typeface="Segoe UI Semibold"/>
            </a:endParaRPr>
          </a:p>
        </p:txBody>
      </p:sp>
      <p:grpSp>
        <p:nvGrpSpPr>
          <p:cNvPr id="39" name="Group 38">
            <a:extLst>
              <a:ext uri="{FF2B5EF4-FFF2-40B4-BE49-F238E27FC236}">
                <a16:creationId xmlns:a16="http://schemas.microsoft.com/office/drawing/2014/main" id="{BCF59150-E43D-B8A8-9223-CA57315247D5}"/>
              </a:ext>
            </a:extLst>
          </p:cNvPr>
          <p:cNvGrpSpPr/>
          <p:nvPr/>
        </p:nvGrpSpPr>
        <p:grpSpPr>
          <a:xfrm>
            <a:off x="907129" y="3619646"/>
            <a:ext cx="649356" cy="649356"/>
            <a:chOff x="904596" y="3604423"/>
            <a:chExt cx="649356" cy="649356"/>
          </a:xfrm>
        </p:grpSpPr>
        <p:sp>
          <p:nvSpPr>
            <p:cNvPr id="22" name="Oval 21">
              <a:extLst>
                <a:ext uri="{FF2B5EF4-FFF2-40B4-BE49-F238E27FC236}">
                  <a16:creationId xmlns:a16="http://schemas.microsoft.com/office/drawing/2014/main" id="{76E6D112-513F-2FCF-71C5-C12D2F01CB58}"/>
                </a:ext>
              </a:extLst>
            </p:cNvPr>
            <p:cNvSpPr/>
            <p:nvPr/>
          </p:nvSpPr>
          <p:spPr bwMode="auto">
            <a:xfrm>
              <a:off x="904596" y="3604423"/>
              <a:ext cx="649356" cy="649356"/>
            </a:xfrm>
            <a:prstGeom prst="ellipse">
              <a:avLst/>
            </a:prstGeom>
            <a:solidFill>
              <a:srgbClr val="0078D4"/>
            </a:solidFill>
            <a:ln w="76200"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7" name="Picture 26" descr="A picture containing symbol, black, design&#10;&#10;Description automatically generated">
              <a:extLst>
                <a:ext uri="{FF2B5EF4-FFF2-40B4-BE49-F238E27FC236}">
                  <a16:creationId xmlns:a16="http://schemas.microsoft.com/office/drawing/2014/main" id="{F48D57B6-FE57-3ED3-BB6E-9DDD0906059C}"/>
                </a:ext>
              </a:extLst>
            </p:cNvPr>
            <p:cNvPicPr>
              <a:picLocks noChangeAspect="1"/>
            </p:cNvPicPr>
            <p:nvPr/>
          </p:nvPicPr>
          <p:blipFill>
            <a:blip r:embed="rId3"/>
            <a:stretch>
              <a:fillRect/>
            </a:stretch>
          </p:blipFill>
          <p:spPr>
            <a:xfrm>
              <a:off x="974741" y="3678732"/>
              <a:ext cx="509066" cy="509064"/>
            </a:xfrm>
            <a:prstGeom prst="rect">
              <a:avLst/>
            </a:prstGeom>
          </p:spPr>
        </p:pic>
      </p:grpSp>
      <p:grpSp>
        <p:nvGrpSpPr>
          <p:cNvPr id="38" name="Group 37">
            <a:extLst>
              <a:ext uri="{FF2B5EF4-FFF2-40B4-BE49-F238E27FC236}">
                <a16:creationId xmlns:a16="http://schemas.microsoft.com/office/drawing/2014/main" id="{7C8BE34A-7BB1-A348-CB89-05D312F34F49}"/>
              </a:ext>
            </a:extLst>
          </p:cNvPr>
          <p:cNvGrpSpPr/>
          <p:nvPr/>
        </p:nvGrpSpPr>
        <p:grpSpPr>
          <a:xfrm>
            <a:off x="2035278" y="3619646"/>
            <a:ext cx="649356" cy="649356"/>
            <a:chOff x="1896919" y="3615477"/>
            <a:chExt cx="649356" cy="649356"/>
          </a:xfrm>
        </p:grpSpPr>
        <p:sp>
          <p:nvSpPr>
            <p:cNvPr id="28" name="Oval 27">
              <a:extLst>
                <a:ext uri="{FF2B5EF4-FFF2-40B4-BE49-F238E27FC236}">
                  <a16:creationId xmlns:a16="http://schemas.microsoft.com/office/drawing/2014/main" id="{126C727D-D54B-7042-8209-DE97690F5E8D}"/>
                </a:ext>
                <a:ext uri="{C183D7F6-B498-43B3-948B-1728B52AA6E4}">
                  <adec:decorative xmlns:adec="http://schemas.microsoft.com/office/drawing/2017/decorative" val="1"/>
                </a:ext>
              </a:extLst>
            </p:cNvPr>
            <p:cNvSpPr/>
            <p:nvPr/>
          </p:nvSpPr>
          <p:spPr bwMode="auto">
            <a:xfrm>
              <a:off x="1896919" y="3615477"/>
              <a:ext cx="649356" cy="649356"/>
            </a:xfrm>
            <a:prstGeom prst="ellipse">
              <a:avLst/>
            </a:prstGeom>
            <a:solidFill>
              <a:schemeClr val="accent1"/>
            </a:solidFill>
            <a:ln w="76200"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29" name="Picture 28">
              <a:extLst>
                <a:ext uri="{FF2B5EF4-FFF2-40B4-BE49-F238E27FC236}">
                  <a16:creationId xmlns:a16="http://schemas.microsoft.com/office/drawing/2014/main" id="{C18F1504-4F10-3BC4-B6EA-3D4481DB7A4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2060988" y="3783875"/>
              <a:ext cx="330762" cy="310090"/>
            </a:xfrm>
            <a:prstGeom prst="rect">
              <a:avLst/>
            </a:prstGeom>
          </p:spPr>
        </p:pic>
      </p:grpSp>
      <p:sp>
        <p:nvSpPr>
          <p:cNvPr id="30" name="Oval 29">
            <a:extLst>
              <a:ext uri="{FF2B5EF4-FFF2-40B4-BE49-F238E27FC236}">
                <a16:creationId xmlns:a16="http://schemas.microsoft.com/office/drawing/2014/main" id="{CE21FD81-507A-54D6-3A8F-64E78F4B2220}"/>
              </a:ext>
              <a:ext uri="{C183D7F6-B498-43B3-948B-1728B52AA6E4}">
                <adec:decorative xmlns:adec="http://schemas.microsoft.com/office/drawing/2017/decorative" val="1"/>
              </a:ext>
            </a:extLst>
          </p:cNvPr>
          <p:cNvSpPr/>
          <p:nvPr/>
        </p:nvSpPr>
        <p:spPr bwMode="auto">
          <a:xfrm>
            <a:off x="3222288" y="3619646"/>
            <a:ext cx="649356" cy="649356"/>
          </a:xfrm>
          <a:prstGeom prst="ellipse">
            <a:avLst/>
          </a:prstGeom>
          <a:solidFill>
            <a:schemeClr val="accent1"/>
          </a:solidFill>
          <a:ln w="76200"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51" name="Group 50">
            <a:extLst>
              <a:ext uri="{FF2B5EF4-FFF2-40B4-BE49-F238E27FC236}">
                <a16:creationId xmlns:a16="http://schemas.microsoft.com/office/drawing/2014/main" id="{E9170A54-1C76-53B6-E504-27B066CAC963}"/>
              </a:ext>
            </a:extLst>
          </p:cNvPr>
          <p:cNvGrpSpPr/>
          <p:nvPr/>
        </p:nvGrpSpPr>
        <p:grpSpPr>
          <a:xfrm>
            <a:off x="4407907" y="3619646"/>
            <a:ext cx="649356" cy="649356"/>
            <a:chOff x="4367121" y="3619646"/>
            <a:chExt cx="649356" cy="649356"/>
          </a:xfrm>
        </p:grpSpPr>
        <p:sp>
          <p:nvSpPr>
            <p:cNvPr id="32" name="Oval 31">
              <a:extLst>
                <a:ext uri="{FF2B5EF4-FFF2-40B4-BE49-F238E27FC236}">
                  <a16:creationId xmlns:a16="http://schemas.microsoft.com/office/drawing/2014/main" id="{D85D5CAC-681F-9748-608C-79015D873A88}"/>
                </a:ext>
                <a:ext uri="{C183D7F6-B498-43B3-948B-1728B52AA6E4}">
                  <adec:decorative xmlns:adec="http://schemas.microsoft.com/office/drawing/2017/decorative" val="1"/>
                </a:ext>
              </a:extLst>
            </p:cNvPr>
            <p:cNvSpPr/>
            <p:nvPr/>
          </p:nvSpPr>
          <p:spPr bwMode="auto">
            <a:xfrm>
              <a:off x="4367121" y="3619646"/>
              <a:ext cx="649356" cy="649356"/>
            </a:xfrm>
            <a:prstGeom prst="ellipse">
              <a:avLst/>
            </a:prstGeom>
            <a:solidFill>
              <a:srgbClr val="0078D4"/>
            </a:solidFill>
            <a:ln w="76200"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33" name="Graphic 32">
              <a:extLst>
                <a:ext uri="{FF2B5EF4-FFF2-40B4-BE49-F238E27FC236}">
                  <a16:creationId xmlns:a16="http://schemas.microsoft.com/office/drawing/2014/main" id="{1B21CC12-9BFF-76AA-ACF6-FC22DDF78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96097" y="3748623"/>
              <a:ext cx="391404" cy="391402"/>
            </a:xfrm>
            <a:prstGeom prst="rect">
              <a:avLst/>
            </a:prstGeom>
          </p:spPr>
        </p:pic>
      </p:grpSp>
      <p:sp>
        <p:nvSpPr>
          <p:cNvPr id="34" name="Oval 33">
            <a:extLst>
              <a:ext uri="{FF2B5EF4-FFF2-40B4-BE49-F238E27FC236}">
                <a16:creationId xmlns:a16="http://schemas.microsoft.com/office/drawing/2014/main" id="{5B22E964-4CE2-6841-E01C-0855E34F1C29}"/>
              </a:ext>
              <a:ext uri="{C183D7F6-B498-43B3-948B-1728B52AA6E4}">
                <adec:decorative xmlns:adec="http://schemas.microsoft.com/office/drawing/2017/decorative" val="1"/>
              </a:ext>
            </a:extLst>
          </p:cNvPr>
          <p:cNvSpPr/>
          <p:nvPr/>
        </p:nvSpPr>
        <p:spPr bwMode="auto">
          <a:xfrm>
            <a:off x="907129" y="4868648"/>
            <a:ext cx="649356" cy="649356"/>
          </a:xfrm>
          <a:prstGeom prst="ellipse">
            <a:avLst/>
          </a:prstGeom>
          <a:solidFill>
            <a:schemeClr val="accent1"/>
          </a:solid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41" name="Oval 40">
            <a:extLst>
              <a:ext uri="{FF2B5EF4-FFF2-40B4-BE49-F238E27FC236}">
                <a16:creationId xmlns:a16="http://schemas.microsoft.com/office/drawing/2014/main" id="{7E89CB4A-6FF2-8D12-0C97-CC060D38085D}"/>
              </a:ext>
              <a:ext uri="{C183D7F6-B498-43B3-948B-1728B52AA6E4}">
                <adec:decorative xmlns:adec="http://schemas.microsoft.com/office/drawing/2017/decorative" val="1"/>
              </a:ext>
            </a:extLst>
          </p:cNvPr>
          <p:cNvSpPr/>
          <p:nvPr/>
        </p:nvSpPr>
        <p:spPr bwMode="auto">
          <a:xfrm>
            <a:off x="2035278" y="4868648"/>
            <a:ext cx="649356" cy="649356"/>
          </a:xfrm>
          <a:prstGeom prst="ellipse">
            <a:avLst/>
          </a:prstGeom>
          <a:solidFill>
            <a:schemeClr val="accent1"/>
          </a:solid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57" name="Group 56">
            <a:extLst>
              <a:ext uri="{FF2B5EF4-FFF2-40B4-BE49-F238E27FC236}">
                <a16:creationId xmlns:a16="http://schemas.microsoft.com/office/drawing/2014/main" id="{1CBA6FEA-AE26-7AF8-505B-07263C757896}"/>
              </a:ext>
            </a:extLst>
          </p:cNvPr>
          <p:cNvGrpSpPr/>
          <p:nvPr/>
        </p:nvGrpSpPr>
        <p:grpSpPr>
          <a:xfrm>
            <a:off x="4407907" y="4896370"/>
            <a:ext cx="649356" cy="649356"/>
            <a:chOff x="4367121" y="4896370"/>
            <a:chExt cx="649356" cy="649356"/>
          </a:xfrm>
        </p:grpSpPr>
        <p:sp>
          <p:nvSpPr>
            <p:cNvPr id="43" name="Oval 42">
              <a:extLst>
                <a:ext uri="{FF2B5EF4-FFF2-40B4-BE49-F238E27FC236}">
                  <a16:creationId xmlns:a16="http://schemas.microsoft.com/office/drawing/2014/main" id="{5122CFCE-5EFB-4EDE-DAB1-FA14CCE68352}"/>
                </a:ext>
                <a:ext uri="{C183D7F6-B498-43B3-948B-1728B52AA6E4}">
                  <adec:decorative xmlns:adec="http://schemas.microsoft.com/office/drawing/2017/decorative" val="1"/>
                </a:ext>
              </a:extLst>
            </p:cNvPr>
            <p:cNvSpPr/>
            <p:nvPr/>
          </p:nvSpPr>
          <p:spPr bwMode="auto">
            <a:xfrm>
              <a:off x="4367121" y="4896370"/>
              <a:ext cx="649356" cy="649356"/>
            </a:xfrm>
            <a:prstGeom prst="ellipse">
              <a:avLst/>
            </a:prstGeom>
            <a:solidFill>
              <a:schemeClr val="accent1"/>
            </a:solidFill>
            <a:ln w="76200"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49" name="Graphic 48">
              <a:extLst>
                <a:ext uri="{FF2B5EF4-FFF2-40B4-BE49-F238E27FC236}">
                  <a16:creationId xmlns:a16="http://schemas.microsoft.com/office/drawing/2014/main" id="{A0577818-DC4E-4F7D-DB54-1B124AD7CB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82863" y="5024046"/>
              <a:ext cx="411480" cy="411480"/>
            </a:xfrm>
            <a:prstGeom prst="rect">
              <a:avLst/>
            </a:prstGeom>
          </p:spPr>
        </p:pic>
      </p:grpSp>
      <p:grpSp>
        <p:nvGrpSpPr>
          <p:cNvPr id="58" name="Group 57">
            <a:extLst>
              <a:ext uri="{FF2B5EF4-FFF2-40B4-BE49-F238E27FC236}">
                <a16:creationId xmlns:a16="http://schemas.microsoft.com/office/drawing/2014/main" id="{8E897CF9-7590-5E47-7C2B-9353AA492B7B}"/>
              </a:ext>
            </a:extLst>
          </p:cNvPr>
          <p:cNvGrpSpPr/>
          <p:nvPr/>
        </p:nvGrpSpPr>
        <p:grpSpPr>
          <a:xfrm>
            <a:off x="3222288" y="4921653"/>
            <a:ext cx="649356" cy="649356"/>
            <a:chOff x="3222003" y="4921653"/>
            <a:chExt cx="649356" cy="649356"/>
          </a:xfrm>
        </p:grpSpPr>
        <p:sp>
          <p:nvSpPr>
            <p:cNvPr id="48" name="Oval 47">
              <a:extLst>
                <a:ext uri="{FF2B5EF4-FFF2-40B4-BE49-F238E27FC236}">
                  <a16:creationId xmlns:a16="http://schemas.microsoft.com/office/drawing/2014/main" id="{C6338CC5-02AD-1992-B91F-6745664AD4E2}"/>
                </a:ext>
                <a:ext uri="{C183D7F6-B498-43B3-948B-1728B52AA6E4}">
                  <adec:decorative xmlns:adec="http://schemas.microsoft.com/office/drawing/2017/decorative" val="1"/>
                </a:ext>
              </a:extLst>
            </p:cNvPr>
            <p:cNvSpPr/>
            <p:nvPr/>
          </p:nvSpPr>
          <p:spPr bwMode="auto">
            <a:xfrm>
              <a:off x="3222003" y="4921653"/>
              <a:ext cx="649356" cy="649356"/>
            </a:xfrm>
            <a:prstGeom prst="ellipse">
              <a:avLst/>
            </a:prstGeom>
            <a:solidFill>
              <a:schemeClr val="accent1"/>
            </a:solidFill>
            <a:ln w="76200"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0" name="Graphic 49">
              <a:extLst>
                <a:ext uri="{FF2B5EF4-FFF2-40B4-BE49-F238E27FC236}">
                  <a16:creationId xmlns:a16="http://schemas.microsoft.com/office/drawing/2014/main" id="{FF0C1BB5-2306-1902-F8DD-C414070CB4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41205" y="5050916"/>
              <a:ext cx="409995" cy="409995"/>
            </a:xfrm>
            <a:prstGeom prst="rect">
              <a:avLst/>
            </a:prstGeom>
          </p:spPr>
        </p:pic>
      </p:grpSp>
      <p:sp>
        <p:nvSpPr>
          <p:cNvPr id="52" name="TextBox 51">
            <a:extLst>
              <a:ext uri="{FF2B5EF4-FFF2-40B4-BE49-F238E27FC236}">
                <a16:creationId xmlns:a16="http://schemas.microsoft.com/office/drawing/2014/main" id="{04204756-F340-01F6-A144-065525519DCC}"/>
              </a:ext>
            </a:extLst>
          </p:cNvPr>
          <p:cNvSpPr txBox="1"/>
          <p:nvPr/>
        </p:nvSpPr>
        <p:spPr>
          <a:xfrm>
            <a:off x="2061720" y="5043569"/>
            <a:ext cx="587025" cy="276999"/>
          </a:xfrm>
          <a:prstGeom prst="rect">
            <a:avLst/>
          </a:prstGeom>
          <a:noFill/>
        </p:spPr>
        <p:txBody>
          <a:bodyPr wrap="square" lIns="0" tIns="0" rIns="0" bIns="0" rtlCol="0">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a:ea typeface="+mn-ea"/>
                <a:cs typeface="+mn-cs"/>
              </a:rPr>
              <a:t>Coming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a:ea typeface="+mn-ea"/>
                <a:cs typeface="+mn-cs"/>
              </a:rPr>
              <a:t>soon</a:t>
            </a:r>
          </a:p>
        </p:txBody>
      </p:sp>
      <p:pic>
        <p:nvPicPr>
          <p:cNvPr id="7" name="Graphic 6">
            <a:extLst>
              <a:ext uri="{FF2B5EF4-FFF2-40B4-BE49-F238E27FC236}">
                <a16:creationId xmlns:a16="http://schemas.microsoft.com/office/drawing/2014/main" id="{3893EF88-5D5E-2330-7416-00CBDBB075D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62119" y="3759922"/>
            <a:ext cx="368735" cy="368735"/>
          </a:xfrm>
          <a:prstGeom prst="rect">
            <a:avLst/>
          </a:prstGeom>
        </p:spPr>
      </p:pic>
      <p:pic>
        <p:nvPicPr>
          <p:cNvPr id="8" name="Picture 7" descr="A white and black logo&#10;&#10;Description automatically generated">
            <a:extLst>
              <a:ext uri="{FF2B5EF4-FFF2-40B4-BE49-F238E27FC236}">
                <a16:creationId xmlns:a16="http://schemas.microsoft.com/office/drawing/2014/main" id="{39BA2B82-A98A-CB32-AA91-E28D34887CF2}"/>
              </a:ext>
            </a:extLst>
          </p:cNvPr>
          <p:cNvPicPr>
            <a:picLocks noChangeAspect="1"/>
          </p:cNvPicPr>
          <p:nvPr/>
        </p:nvPicPr>
        <p:blipFill>
          <a:blip r:embed="rId14"/>
          <a:stretch>
            <a:fillRect/>
          </a:stretch>
        </p:blipFill>
        <p:spPr>
          <a:xfrm>
            <a:off x="1031201" y="4994159"/>
            <a:ext cx="396019" cy="401581"/>
          </a:xfrm>
          <a:prstGeom prst="rect">
            <a:avLst/>
          </a:prstGeom>
        </p:spPr>
      </p:pic>
    </p:spTree>
    <p:extLst>
      <p:ext uri="{BB962C8B-B14F-4D97-AF65-F5344CB8AC3E}">
        <p14:creationId xmlns:p14="http://schemas.microsoft.com/office/powerpoint/2010/main" val="4047170197"/>
      </p:ext>
    </p:extLst>
  </p:cSld>
  <p:clrMapOvr>
    <a:masterClrMapping/>
  </p:clrMapOvr>
  <p:transition>
    <p:fade/>
  </p:transition>
</p:sld>
</file>

<file path=ppt/theme/theme1.xml><?xml version="1.0" encoding="utf-8"?>
<a:theme xmlns:a="http://schemas.openxmlformats.org/drawingml/2006/main" name="Microsoft Security template">
  <a:themeElements>
    <a:clrScheme name="Microsoft Security">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Security_BrandTemplate_v10.potx" id="{FA44F287-60BB-48C7-B80C-62BD5504555E}" vid="{676AD5CD-2562-4982-A575-5107351C6BE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F25F5A02A7B4FB1138C26524E479F" ma:contentTypeVersion="27" ma:contentTypeDescription="Create a new document." ma:contentTypeScope="" ma:versionID="e8ab4cabede8bb6e6bb1cae30fa35976">
  <xsd:schema xmlns:xsd="http://www.w3.org/2001/XMLSchema" xmlns:xs="http://www.w3.org/2001/XMLSchema" xmlns:p="http://schemas.microsoft.com/office/2006/metadata/properties" xmlns:ns1="http://schemas.microsoft.com/sharepoint/v3" xmlns:ns2="18127ad2-76fe-4c26-ba30-c74c3b7336b9" xmlns:ns3="5fc8f9e0-0e39-4fc7-a080-c7493d75ac78" targetNamespace="http://schemas.microsoft.com/office/2006/metadata/properties" ma:root="true" ma:fieldsID="35585daf7d1e4b62a60e969f9531bc5b" ns1:_="" ns2:_="" ns3:_="">
    <xsd:import namespace="http://schemas.microsoft.com/sharepoint/v3"/>
    <xsd:import namespace="18127ad2-76fe-4c26-ba30-c74c3b7336b9"/>
    <xsd:import namespace="5fc8f9e0-0e39-4fc7-a080-c7493d75ac78"/>
    <xsd:element name="properties">
      <xsd:complexType>
        <xsd:sequence>
          <xsd:element name="documentManagement">
            <xsd:complexType>
              <xsd:all>
                <xsd:element ref="ns2:Note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TaxCatchAll" minOccurs="0"/>
                <xsd:element ref="ns2:MediaServiceGenerationTime" minOccurs="0"/>
                <xsd:element ref="ns2:MediaServiceEventHashCode" minOccurs="0"/>
                <xsd:element ref="ns2:MediaServiceDateTaken" minOccurs="0"/>
                <xsd:element ref="ns2:lcf76f155ced4ddcb4097134ff3c332f" minOccurs="0"/>
                <xsd:element ref="ns2:MediaServiceOCR" minOccurs="0"/>
                <xsd:element ref="ns2:MediaServiceLocation" minOccurs="0"/>
                <xsd:element ref="ns2:MediaLengthInSeconds" minOccurs="0"/>
                <xsd:element ref="ns1:_ip_UnifiedCompliancePolicyProperties" minOccurs="0"/>
                <xsd:element ref="ns1:_ip_UnifiedCompliancePolicyUIAction" minOccurs="0"/>
                <xsd:element ref="ns2:MediaServiceSearchProperties" minOccurs="0"/>
                <xsd:element ref="ns2:MediaServiceDocTags" minOccurs="0"/>
                <xsd:element ref="ns2: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127ad2-76fe-4c26-ba30-c74c3b7336b9" elementFormDefault="qualified">
    <xsd:import namespace="http://schemas.microsoft.com/office/2006/documentManagement/types"/>
    <xsd:import namespace="http://schemas.microsoft.com/office/infopath/2007/PartnerControls"/>
    <xsd:element name="Notes" ma:index="3" nillable="true" ma:displayName="Notes" ma:format="Dropdown" ma:internalName="Notes"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hidden="true" ma:internalName="MediaServiceOCR" ma:readOnly="true">
      <xsd:simpleType>
        <xsd:restriction base="dms:Note"/>
      </xsd:simpleType>
    </xsd:element>
    <xsd:element name="MediaServiceLocation" ma:index="21" nillable="true" ma:displayName="Location" ma:hidden="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ocTags" ma:index="27" nillable="true" ma:displayName="MediaServiceDocTags" ma:hidden="true" ma:internalName="MediaServiceDocTags" ma:readOnly="true">
      <xsd:simpleType>
        <xsd:restriction base="dms:Note"/>
      </xsd:simpleType>
    </xsd:element>
    <xsd:element name="Status" ma:index="28" nillable="true" ma:displayName="Status" ma:format="Dropdown" ma:internalName="Status">
      <xsd:simpleType>
        <xsd:restriction base="dms:Text">
          <xsd:maxLength value="255"/>
        </xsd:restriction>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c8f9e0-0e39-4fc7-a080-c7493d75ac78"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14" nillable="true" ma:displayName="Taxonomy Catch All Column" ma:hidden="true" ma:list="{a5dd3f1d-d9f1-4d9b-8a36-3c0680bd6352}" ma:internalName="TaxCatchAll" ma:readOnly="false" ma:showField="CatchAllData" ma:web="5fc8f9e0-0e39-4fc7-a080-c7493d75a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fc8f9e0-0e39-4fc7-a080-c7493d75ac78" xsi:nil="true"/>
    <_ip_UnifiedCompliancePolicyProperties xmlns="http://schemas.microsoft.com/sharepoint/v3" xsi:nil="true"/>
    <Status xmlns="18127ad2-76fe-4c26-ba30-c74c3b7336b9" xsi:nil="true"/>
    <Notes xmlns="18127ad2-76fe-4c26-ba30-c74c3b7336b9" xsi:nil="true"/>
    <lcf76f155ced4ddcb4097134ff3c332f xmlns="18127ad2-76fe-4c26-ba30-c74c3b7336b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FD88BF-E472-482E-985A-A19C4FD395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127ad2-76fe-4c26-ba30-c74c3b7336b9"/>
    <ds:schemaRef ds:uri="5fc8f9e0-0e39-4fc7-a080-c7493d75ac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521B3C-DD08-43AF-9127-D1ED07E2C575}">
  <ds:schemaRefs>
    <ds:schemaRef ds:uri="http://schemas.microsoft.com/office/2006/metadata/properties"/>
    <ds:schemaRef ds:uri="http://schemas.microsoft.com/office/infopath/2007/PartnerControls"/>
    <ds:schemaRef ds:uri="http://schemas.microsoft.com/sharepoint/v3"/>
    <ds:schemaRef ds:uri="5fc8f9e0-0e39-4fc7-a080-c7493d75ac78"/>
    <ds:schemaRef ds:uri="18127ad2-76fe-4c26-ba30-c74c3b7336b9"/>
  </ds:schemaRefs>
</ds:datastoreItem>
</file>

<file path=customXml/itemProps3.xml><?xml version="1.0" encoding="utf-8"?>
<ds:datastoreItem xmlns:ds="http://schemas.openxmlformats.org/officeDocument/2006/customXml" ds:itemID="{8825CDBF-CC5C-4B0A-8093-CE6DF718FC0D}">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34</TotalTime>
  <Words>398</Words>
  <Application>Microsoft Office PowerPoint</Application>
  <PresentationFormat>Widescreen</PresentationFormat>
  <Paragraphs>49</Paragraphs>
  <Slides>4</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vt:i4>
      </vt:variant>
    </vt:vector>
  </HeadingPairs>
  <TitlesOfParts>
    <vt:vector size="16" baseType="lpstr">
      <vt:lpstr>Aptos</vt:lpstr>
      <vt:lpstr>Arial</vt:lpstr>
      <vt:lpstr>Calibri</vt:lpstr>
      <vt:lpstr>Calibri Light</vt:lpstr>
      <vt:lpstr>Consolas</vt:lpstr>
      <vt:lpstr>Segoe Pro</vt:lpstr>
      <vt:lpstr>Segoe Pro Semibold</vt:lpstr>
      <vt:lpstr>Segoe UI</vt:lpstr>
      <vt:lpstr>Segoe UI Semibold</vt:lpstr>
      <vt:lpstr>Wingdings</vt:lpstr>
      <vt:lpstr>Microsoft Security template</vt:lpstr>
      <vt:lpstr>1_Office Theme</vt:lpstr>
      <vt:lpstr>PowerPoint Presentation</vt:lpstr>
      <vt:lpstr>Visual Identity</vt:lpstr>
      <vt:lpstr>Iconography</vt:lpstr>
      <vt:lpstr>Iconography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Evers</dc:creator>
  <cp:lastModifiedBy>Ann Evers (PRIME 8 LLC)</cp:lastModifiedBy>
  <cp:revision>13</cp:revision>
  <dcterms:created xsi:type="dcterms:W3CDTF">2023-07-06T18:49:16Z</dcterms:created>
  <dcterms:modified xsi:type="dcterms:W3CDTF">2023-10-11T19:10:27Z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0x010100D64F25F5A02A7B4FB1138C26524E479F</vt:lpwstr>
  </property>
  <property fmtid="{D5CDD505-2E9C-101B-9397-08002B2CF9AE}" pid="3" name="MediaServiceImageTags">
    <vt:lpwstr/>
  </property>
</Properties>
</file>